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5" r:id="rId3"/>
    <p:sldId id="276" r:id="rId4"/>
    <p:sldId id="258" r:id="rId5"/>
    <p:sldId id="261" r:id="rId6"/>
    <p:sldId id="277" r:id="rId7"/>
    <p:sldId id="262" r:id="rId8"/>
    <p:sldId id="274" r:id="rId9"/>
    <p:sldId id="278" r:id="rId10"/>
    <p:sldId id="259" r:id="rId11"/>
    <p:sldId id="260" r:id="rId12"/>
    <p:sldId id="269" r:id="rId13"/>
    <p:sldId id="270" r:id="rId14"/>
    <p:sldId id="271" r:id="rId15"/>
    <p:sldId id="272" r:id="rId16"/>
    <p:sldId id="273" r:id="rId17"/>
    <p:sldId id="279" r:id="rId18"/>
    <p:sldId id="280" r:id="rId19"/>
    <p:sldId id="265" r:id="rId20"/>
    <p:sldId id="281" r:id="rId21"/>
    <p:sldId id="266" r:id="rId22"/>
    <p:sldId id="26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15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03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8086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930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625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156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899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58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44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34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51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96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95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4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69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50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01F8F-0BF0-4F82-B745-BB1D647E9AE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86262B5-A11A-44A7-888E-66D4319FC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48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8eR6VHyheM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1704" TargetMode="External"/><Relationship Id="rId13" Type="http://schemas.openxmlformats.org/officeDocument/2006/relationships/hyperlink" Target="https://uk.wikipedia.org/wiki/%D0%9A%D0%BD%D1%8F%D0%B7%D1%8C_%D0%A1%D0%B2%D1%8F%D1%89%D0%B5%D0%BD%D0%BD%D0%BE%D1%97_%D0%A0%D0%B8%D0%BC%D1%81%D1%8C%D0%BA%D0%BE%D1%97_%D0%86%D0%BC%D0%BF%D0%B5%D1%80%D1%96%D1%97" TargetMode="External"/><Relationship Id="rId18" Type="http://schemas.openxmlformats.org/officeDocument/2006/relationships/hyperlink" Target="https://uk.wikipedia.org/wiki/%D0%93%D0%B5%D1%82%D1%8C%D0%BC%D0%B0%D0%BD" TargetMode="External"/><Relationship Id="rId26" Type="http://schemas.openxmlformats.org/officeDocument/2006/relationships/hyperlink" Target="https://uk.wikipedia.org/wiki/%D0%A4%D1%80%D0%B0%D0%BD%D1%86%D1%96%D1%8F" TargetMode="External"/><Relationship Id="rId3" Type="http://schemas.openxmlformats.org/officeDocument/2006/relationships/hyperlink" Target="https://uk.wikipedia.org/wiki/%D0%A3%D0%BA%D1%80%D0%B0%D1%97%D0%BD%D1%86%D1%96" TargetMode="External"/><Relationship Id="rId21" Type="http://schemas.openxmlformats.org/officeDocument/2006/relationships/hyperlink" Target="https://uk.wikipedia.org/wiki/%D0%A5%D0%BC%D0%B5%D0%BB%D1%8C%D0%BD%D0%B8%D1%87%D1%87%D0%B8%D0%BD%D0%B0" TargetMode="External"/><Relationship Id="rId7" Type="http://schemas.openxmlformats.org/officeDocument/2006/relationships/hyperlink" Target="https://uk.wikipedia.org/wiki/1687" TargetMode="External"/><Relationship Id="rId12" Type="http://schemas.openxmlformats.org/officeDocument/2006/relationships/hyperlink" Target="https://uk.wikipedia.org/wiki/%D0%86%D0%B2%D0%B0%D0%BD_%D0%9C%D0%B0%D0%B7%D0%B5%D0%BF%D0%B0#cite_note-7" TargetMode="External"/><Relationship Id="rId17" Type="http://schemas.openxmlformats.org/officeDocument/2006/relationships/hyperlink" Target="https://uk.wikipedia.org/wiki/%D0%9A%D0%B8%D1%97%D0%B2%D1%81%D1%8C%D0%BA%D0%B5_%D0%B2%D0%BE%D1%94%D0%B2%D0%BE%D0%B4%D1%81%D1%82%D0%B2%D0%BE" TargetMode="External"/><Relationship Id="rId25" Type="http://schemas.openxmlformats.org/officeDocument/2006/relationships/hyperlink" Target="https://uk.wikipedia.org/wiki/%D0%9D%D1%96%D0%BC%D0%B5%D1%87%D1%87%D0%B8%D0%BD%D0%B0" TargetMode="External"/><Relationship Id="rId2" Type="http://schemas.openxmlformats.org/officeDocument/2006/relationships/hyperlink" Target="https://www.youtube.com/watch?v=c-aplERB_30" TargetMode="External"/><Relationship Id="rId16" Type="http://schemas.openxmlformats.org/officeDocument/2006/relationships/hyperlink" Target="https://uk.wikipedia.org/wiki/%D0%9A%D1%83%D1%80%D1%87_(%D0%B3%D0%B5%D1%80%D0%B1)" TargetMode="External"/><Relationship Id="rId20" Type="http://schemas.openxmlformats.org/officeDocument/2006/relationships/hyperlink" Target="https://uk.wikipedia.org/wiki/%D0%9F%D0%B5%D1%82%D1%80%D0%BE_I" TargetMode="External"/><Relationship Id="rId29" Type="http://schemas.openxmlformats.org/officeDocument/2006/relationships/hyperlink" Target="https://uk.wikipedia.org/wiki/%D0%9F%D0%B0%D0%B2%D0%BB%D0%BE_%D0%A2%D0%B5%D1%82%D0%B5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B%D1%96%D0%B2%D0%BE%D0%B1%D0%B5%D1%80%D0%B5%D0%B6%D0%BD%D0%B0_%D0%A3%D0%BA%D1%80%D0%B0%D1%97%D0%BD%D0%B0" TargetMode="External"/><Relationship Id="rId11" Type="http://schemas.openxmlformats.org/officeDocument/2006/relationships/hyperlink" Target="https://uk.wikipedia.org/wiki/1709" TargetMode="External"/><Relationship Id="rId24" Type="http://schemas.openxmlformats.org/officeDocument/2006/relationships/hyperlink" Target="https://uk.wikipedia.org/wiki/%D0%9A%D0%BE%D0%BD%D1%81%D1%82%D0%B0%D0%BD%D1%86%D1%96%D1%8F_%D0%90%D0%B2%D1%81%D1%82%D1%80%D1%96%D0%B9%D1%81%D1%8C%D0%BA%D0%B0_%D0%93%D0%B0%D0%B1%D1%81%D0%B1%D1%83%D1%80%D0%B3" TargetMode="External"/><Relationship Id="rId32" Type="http://schemas.openxmlformats.org/officeDocument/2006/relationships/image" Target="../media/image6.jpg"/><Relationship Id="rId5" Type="http://schemas.openxmlformats.org/officeDocument/2006/relationships/hyperlink" Target="https://uk.wikipedia.org/wiki/%D0%93%D0%B5%D1%82%D1%8C%D0%BC%D0%B0%D0%BD%D1%89%D0%B8%D0%BD%D0%B0" TargetMode="External"/><Relationship Id="rId15" Type="http://schemas.openxmlformats.org/officeDocument/2006/relationships/hyperlink" Target="https://uk.wikipedia.org/wiki/%D0%A8%D0%BB%D1%8F%D1%85%D1%82%D0%B0" TargetMode="External"/><Relationship Id="rId23" Type="http://schemas.openxmlformats.org/officeDocument/2006/relationships/hyperlink" Target="https://uk.wikipedia.org/wiki/%D0%A1%D0%B8%D0%B3%D1%96%D0%B7%D0%BC%D1%83%D0%BD%D0%B4_III_%D0%92%D0%B0%D0%B7%D0%B0" TargetMode="External"/><Relationship Id="rId28" Type="http://schemas.openxmlformats.org/officeDocument/2006/relationships/hyperlink" Target="https://uk.wikipedia.org/wiki/1659" TargetMode="External"/><Relationship Id="rId10" Type="http://schemas.openxmlformats.org/officeDocument/2006/relationships/hyperlink" Target="https://uk.wikipedia.org/wiki/%D0%9D%D0%B0%D0%B4%D0%B4%D0%BD%D1%96%D0%BF%D1%80%D1%8F%D0%BD%D1%81%D1%8C%D0%BA%D0%B0_%D0%A3%D0%BA%D1%80%D0%B0%D1%97%D0%BD%D0%B0" TargetMode="External"/><Relationship Id="rId19" Type="http://schemas.openxmlformats.org/officeDocument/2006/relationships/hyperlink" Target="https://uk.wikipedia.org/wiki/%D0%A6%D0%B0%D1%80" TargetMode="External"/><Relationship Id="rId31" Type="http://schemas.openxmlformats.org/officeDocument/2006/relationships/hyperlink" Target="https://uk.wikipedia.org/wiki/%D0%A1%D0%B5%D0%B9%D0%BC_%D0%A0%D0%B5%D1%87%D1%96_%D0%9F%D0%BE%D1%81%D0%BF%D0%BE%D0%BB%D0%B8%D1%82%D0%BE%D1%97" TargetMode="External"/><Relationship Id="rId4" Type="http://schemas.openxmlformats.org/officeDocument/2006/relationships/hyperlink" Target="https://uk.wikipedia.org/wiki/%D0%A3%D0%BA%D1%80%D0%B0%D1%97%D0%BD%D1%81%D1%8C%D0%BA%D1%96_%D0%B3%D0%B5%D1%82%D1%8C%D0%BC%D0%B0%D0%BD%D0%B8_%D1%96_%D0%BA%D0%BE%D1%88%D0%BE%D0%B2%D1%96_%D0%BE%D1%82%D0%B0%D0%BC%D0%B0%D0%BD%D0%B8" TargetMode="External"/><Relationship Id="rId9" Type="http://schemas.openxmlformats.org/officeDocument/2006/relationships/hyperlink" Target="https://uk.wikipedia.org/wiki/%D0%86%D0%B2%D0%B0%D0%BD_%D0%9C%D0%B0%D0%B7%D0%B5%D0%BF%D0%B0#cite_note-6" TargetMode="External"/><Relationship Id="rId14" Type="http://schemas.openxmlformats.org/officeDocument/2006/relationships/hyperlink" Target="https://uk.wikipedia.org/wiki/1707" TargetMode="External"/><Relationship Id="rId22" Type="http://schemas.openxmlformats.org/officeDocument/2006/relationships/hyperlink" Target="https://uk.wikipedia.org/wiki/%D0%AF%D0%BD_II_%D0%9A%D0%B0%D0%B7%D0%B8%D0%BC%D0%B8%D1%80" TargetMode="External"/><Relationship Id="rId27" Type="http://schemas.openxmlformats.org/officeDocument/2006/relationships/hyperlink" Target="https://uk.wikipedia.org/wiki/%D0%86%D1%82%D0%B0%D0%BB%D1%96%D1%8F" TargetMode="External"/><Relationship Id="rId30" Type="http://schemas.openxmlformats.org/officeDocument/2006/relationships/hyperlink" Target="https://uk.wikipedia.org/wiki/%D0%86%D0%B2%D0%B0%D0%BD_%D0%9C%D0%B0%D0%B7%D0%B5%D0%BF%D0%B0#cite_note-11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8%D0%BB%D1%8F%D1%85%D1%82%D0%B0" TargetMode="External"/><Relationship Id="rId13" Type="http://schemas.openxmlformats.org/officeDocument/2006/relationships/hyperlink" Target="https://uk.wikipedia.org/wiki/%D0%92%D1%96%D0%B9%D1%82" TargetMode="External"/><Relationship Id="rId3" Type="http://schemas.openxmlformats.org/officeDocument/2006/relationships/hyperlink" Target="https://uk.wikipedia.org/wiki/%D0%93%D0%B5%D1%82%D1%8C%D0%BC%D0%B0%D0%BD%D1%89%D0%B8%D0%BD%D0%B0" TargetMode="External"/><Relationship Id="rId7" Type="http://schemas.openxmlformats.org/officeDocument/2006/relationships/hyperlink" Target="https://uk.wikipedia.org/wiki/%D0%A1%D0%BA%D0%BE%D1%80%D0%BE%D0%BF%D0%B0%D0%B4%D1%81%D1%8C%D0%BA%D0%B8%D0%B9_%D0%9C%D0%B8%D1%85%D0%B0%D0%B9%D0%BB%D0%BE" TargetMode="External"/><Relationship Id="rId12" Type="http://schemas.openxmlformats.org/officeDocument/2006/relationships/hyperlink" Target="https://uk.wikipedia.org/wiki/1763" TargetMode="External"/><Relationship Id="rId2" Type="http://schemas.openxmlformats.org/officeDocument/2006/relationships/hyperlink" Target="https://www.youtube.com/watch?v=y1vAlKXEkn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3%D0%B5%D0%BD%D0%B5%D1%80%D0%B0%D0%BB%D1%8C%D0%BD%D0%B8%D0%B9_%D0%BF%D1%96%D0%B4%D1%81%D0%BA%D0%B0%D1%80%D0%B1%D1%96%D0%B9" TargetMode="External"/><Relationship Id="rId11" Type="http://schemas.openxmlformats.org/officeDocument/2006/relationships/hyperlink" Target="https://uk.wikipedia.org/wiki/1760" TargetMode="External"/><Relationship Id="rId5" Type="http://schemas.openxmlformats.org/officeDocument/2006/relationships/hyperlink" Target="https://uk.wikipedia.org/w/index.php?title=%D0%91%D0%B5%D0%B7%D0%B1%D0%BE%D1%80%D0%BE%D0%B4%D1%8C%D0%BA%D0%BE_%D0%90%D0%BD%D0%B4%D1%80%D1%96%D0%B9&amp;action=edit&amp;redlink=1" TargetMode="External"/><Relationship Id="rId10" Type="http://schemas.openxmlformats.org/officeDocument/2006/relationships/hyperlink" Target="https://uk.wikipedia.org/wiki/%D0%9F%D1%96%D0%B4%D0%BA%D0%BE%D0%BC%D0%BE%D1%80%D1%81%D1%8C%D0%BA%D0%B8%D0%B9_%D1%81%D1%83%D0%B4" TargetMode="External"/><Relationship Id="rId4" Type="http://schemas.openxmlformats.org/officeDocument/2006/relationships/hyperlink" Target="https://uk.wikipedia.org/wiki/%D0%93%D0%B5%D0%BD%D0%B5%D1%80%D0%B0%D0%BB%D1%8C%D0%BD%D0%B8%D0%B9_%D0%BF%D0%B8%D1%81%D0%B0%D1%80" TargetMode="External"/><Relationship Id="rId9" Type="http://schemas.openxmlformats.org/officeDocument/2006/relationships/hyperlink" Target="https://uk.wikipedia.org/wiki/%D0%A0%D1%96%D1%87_%D0%9F%D0%BE%D1%81%D0%BF%D0%BE%D0%BB%D0%B8%D1%82%D0%B0" TargetMode="External"/><Relationship Id="rId1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1%D0%B5%D1%80%D0%B5%D0%B7%D0%BD%D0%B5%D0%B2%D1%96_%D1%81%D1%82%D0%B0%D1%82%D1%82%D1%96_1654" TargetMode="External"/><Relationship Id="rId3" Type="http://schemas.openxmlformats.org/officeDocument/2006/relationships/hyperlink" Target="https://uk.wikipedia.org/wiki/1727" TargetMode="External"/><Relationship Id="rId7" Type="http://schemas.openxmlformats.org/officeDocument/2006/relationships/hyperlink" Target="https://uk.wikipedia.org/wiki/%D0%9F%D0%B5%D1%82%D1%80%D0%BE_II" TargetMode="External"/><Relationship Id="rId2" Type="http://schemas.openxmlformats.org/officeDocument/2006/relationships/hyperlink" Target="https://www.youtube.com/watch?v=Eu45nlvpZ4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1728" TargetMode="External"/><Relationship Id="rId11" Type="http://schemas.openxmlformats.org/officeDocument/2006/relationships/image" Target="../media/image8.jpeg"/><Relationship Id="rId5" Type="http://schemas.openxmlformats.org/officeDocument/2006/relationships/hyperlink" Target="https://uk.wikipedia.org/wiki/%D0%93%D0%BB%D1%83%D1%85%D1%96%D0%B2" TargetMode="External"/><Relationship Id="rId10" Type="http://schemas.openxmlformats.org/officeDocument/2006/relationships/hyperlink" Target="https://uk.wikipedia.org/wiki/%D0%A0%D1%96%D1%88%D0%B8%D1%82%D0%B5%D0%BB%D1%8C%D0%BD%D1%96_%D0%BF%D1%83%D0%BD%D0%BA%D1%82%D0%B8" TargetMode="External"/><Relationship Id="rId4" Type="http://schemas.openxmlformats.org/officeDocument/2006/relationships/hyperlink" Target="https://uk.wikipedia.org/wiki/12_%D0%B6%D0%BE%D0%B2%D1%82%D0%BD%D1%8F" TargetMode="External"/><Relationship Id="rId9" Type="http://schemas.openxmlformats.org/officeDocument/2006/relationships/hyperlink" Target="https://uk.wikipedia.org/wiki/1654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F%D0%B5%D1%82%D1%80%D0%BE_%D0%9A%D0%BE%D0%BD%D0%B0%D1%88%D0%B5%D0%B2%D0%B8%D1%87-%D0%A1%D0%B0%D0%B3%D0%B0%D0%B9%D0%B4%D0%B0%D1%87%D0%BD%D0%B8%D0%B9#cite_note-%D0%92%D0%A0%D0%A3-4" TargetMode="External"/><Relationship Id="rId13" Type="http://schemas.openxmlformats.org/officeDocument/2006/relationships/hyperlink" Target="https://uk.wikipedia.org/wiki/%D0%9C%D0%B5%D1%86%D0%B5%D0%BD%D0%B0%D1%82%D1%81%D1%82%D0%B2%D0%BE" TargetMode="External"/><Relationship Id="rId18" Type="http://schemas.openxmlformats.org/officeDocument/2006/relationships/hyperlink" Target="https://uk.wikipedia.org/wiki/%D0%9A%D0%B0%D1%81%D1%96%D1%8F%D0%BD_%D0%A1%D0%B0%D0%BA%D0%BE%D0%B2%D0%B8%D1%87" TargetMode="External"/><Relationship Id="rId3" Type="http://schemas.openxmlformats.org/officeDocument/2006/relationships/hyperlink" Target="https://uk.wikipedia.org/wiki/%D0%9F%D0%BE%D0%BB%D0%BA%D0%BE%D0%B2%D0%BE%D0%B4%D0%B5%D1%86%D1%8C" TargetMode="External"/><Relationship Id="rId7" Type="http://schemas.openxmlformats.org/officeDocument/2006/relationships/hyperlink" Target="https://uk.wikipedia.org/wiki/%D0%A3%D0%BA%D1%80%D0%B0%D1%97%D0%BD%D1%81%D1%8C%D0%BA%D1%96_%D0%B3%D0%B5%D1%82%D1%8C%D0%BC%D0%B0%D0%BD%D0%B8_%D1%96_%D0%BA%D0%BE%D1%88%D0%BE%D0%B2%D1%96_%D0%BE%D1%82%D0%B0%D0%BC%D0%B0%D0%BD%D0%B8" TargetMode="External"/><Relationship Id="rId12" Type="http://schemas.openxmlformats.org/officeDocument/2006/relationships/hyperlink" Target="https://uk.wikipedia.org/wiki/%D0%9C%D0%BE%D1%81%D0%BA%D0%BE%D0%B2%D1%81%D1%8C%D0%BA%D0%B5_%D1%86%D0%B0%D1%80%D1%81%D1%82%D0%B2%D0%BE" TargetMode="External"/><Relationship Id="rId17" Type="http://schemas.openxmlformats.org/officeDocument/2006/relationships/hyperlink" Target="https://uk.wikipedia.org/wiki/%D0%91%D0%BB%D0%B0%D0%B3%D0%BE%D0%B2%D1%96%D1%80%D0%BD%D0%B8%D0%B9" TargetMode="External"/><Relationship Id="rId2" Type="http://schemas.openxmlformats.org/officeDocument/2006/relationships/hyperlink" Target="https://www.youtube.com/watch?v=UuvPi9Ynmm0" TargetMode="External"/><Relationship Id="rId16" Type="http://schemas.openxmlformats.org/officeDocument/2006/relationships/hyperlink" Target="https://uk.wikipedia.org/wiki/%D0%9F%D0%A6%D0%A3" TargetMode="External"/><Relationship Id="rId20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0%D0%B5%D1%94%D1%81%D1%82%D1%80%D0%BE%D0%B2%D0%B5_%D0%BA%D0%BE%D0%B7%D0%B0%D1%86%D1%82%D0%B2%D0%BE" TargetMode="External"/><Relationship Id="rId11" Type="http://schemas.openxmlformats.org/officeDocument/2006/relationships/hyperlink" Target="https://uk.wikipedia.org/wiki/%D0%9E%D1%81%D0%BC%D0%B0%D0%BD%D1%81%D1%8C%D0%BA%D0%B0_%D1%96%D0%BC%D0%BF%D0%B5%D1%80%D1%96%D1%8F" TargetMode="External"/><Relationship Id="rId5" Type="http://schemas.openxmlformats.org/officeDocument/2006/relationships/hyperlink" Target="https://uk.wikipedia.org/wiki/%D0%93%D0%B5%D1%82%D1%8C%D0%BC%D0%B0%D0%BD" TargetMode="External"/><Relationship Id="rId15" Type="http://schemas.openxmlformats.org/officeDocument/2006/relationships/hyperlink" Target="https://uk.wikipedia.org/wiki/%D0%A3%D0%BA%D1%80%D0%B0%D1%97%D0%BD%D1%81%D1%8C%D0%BA%D0%B0_%D0%B0%D0%B2%D1%82%D0%BE%D0%BA%D0%B5%D1%84%D0%B0%D0%BB%D1%8C%D0%BD%D0%B0_%D0%BF%D1%80%D0%B0%D0%B2%D0%BE%D1%81%D0%BB%D0%B0%D0%B2%D0%BD%D0%B0_%D1%86%D0%B5%D1%80%D0%BA%D0%B2%D0%B0" TargetMode="External"/><Relationship Id="rId10" Type="http://schemas.openxmlformats.org/officeDocument/2006/relationships/hyperlink" Target="https://uk.wikipedia.org/wiki/%D0%9A%D1%80%D0%B8%D0%BC%D1%81%D1%8C%D0%BA%D0%B5_%D1%85%D0%B0%D0%BD%D1%81%D1%82%D0%B2%D0%BE" TargetMode="External"/><Relationship Id="rId19" Type="http://schemas.openxmlformats.org/officeDocument/2006/relationships/hyperlink" Target="https://uk.wikipedia.org/wiki/%D0%A1%D0%B0%D0%B3%D0%B0%D0%B9%D0%B4%D0%B0%D0%BA" TargetMode="External"/><Relationship Id="rId4" Type="http://schemas.openxmlformats.org/officeDocument/2006/relationships/hyperlink" Target="https://uk.wikipedia.org/wiki/%D0%9F%D0%BE%D0%BB%D1%96%D1%82%D0%B8%D0%BA" TargetMode="External"/><Relationship Id="rId9" Type="http://schemas.openxmlformats.org/officeDocument/2006/relationships/hyperlink" Target="https://uk.wikipedia.org/wiki/%D0%9F%D0%B5%D1%82%D1%80%D0%BE_%D0%9A%D0%BE%D0%BD%D0%B0%D1%88%D0%B5%D0%B2%D0%B8%D1%87-%D0%A1%D0%B0%D0%B3%D0%B0%D0%B9%D0%B4%D0%B0%D1%87%D0%BD%D0%B8%D0%B9#cite_note-5" TargetMode="External"/><Relationship Id="rId14" Type="http://schemas.openxmlformats.org/officeDocument/2006/relationships/hyperlink" Target="https://uk.wikipedia.org/wiki/%D0%A6%D0%B5%D1%80%D0%BA%D0%BE%D0%B2%D0%BD%D1%96_%D0%B1%D1%80%D0%B0%D1%82%D1%81%D1%82%D0%B2%D0%B0" TargetMode="Externa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hyperlink" Target="https://uk.wikipedia.org/wiki/%D0%92%D0%BE%D1%94%D0%BD%D0%B0%D1%87%D0%B0%D0%BB%D1%8C%D0%BD%D0%B8%D0%BA" TargetMode="External"/><Relationship Id="rId18" Type="http://schemas.openxmlformats.org/officeDocument/2006/relationships/hyperlink" Target="https://uk.wikipedia.org/wiki/1710" TargetMode="External"/><Relationship Id="rId26" Type="http://schemas.openxmlformats.org/officeDocument/2006/relationships/hyperlink" Target="https://uk.wikipedia.org/wiki/%D0%9A%D0%BE%D0%B7%D0%B0%D0%BA%D0%B8" TargetMode="External"/><Relationship Id="rId3" Type="http://schemas.openxmlformats.org/officeDocument/2006/relationships/hyperlink" Target="https://uk.wikipedia.org/wiki/21_%D0%B6%D0%BE%D0%B2%D1%82%D0%BD%D1%8F" TargetMode="External"/><Relationship Id="rId21" Type="http://schemas.openxmlformats.org/officeDocument/2006/relationships/hyperlink" Target="https://uk.wikipedia.org/wiki/%D0%A8%D0%BB%D1%8F%D1%85%D1%82%D0%B0" TargetMode="External"/><Relationship Id="rId34" Type="http://schemas.openxmlformats.org/officeDocument/2006/relationships/image" Target="../media/image10.jpeg"/><Relationship Id="rId7" Type="http://schemas.openxmlformats.org/officeDocument/2006/relationships/hyperlink" Target="https://uk.wikipedia.org/wiki/%D0%92%D1%96%D0%BB%D0%B5%D0%B9%D1%81%D1%8C%D0%BA%D0%B8%D0%B9_%D1%80%D0%B0%D0%B9%D0%BE%D0%BD" TargetMode="External"/><Relationship Id="rId12" Type="http://schemas.openxmlformats.org/officeDocument/2006/relationships/hyperlink" Target="https://uk.wikipedia.org/wiki/%D0%9F%D0%BE%D0%BB%D1%96%D1%82%D0%B8%D0%BA" TargetMode="External"/><Relationship Id="rId17" Type="http://schemas.openxmlformats.org/officeDocument/2006/relationships/hyperlink" Target="https://uk.wikipedia.org/wiki/%D0%93%D0%B5%D1%82%D1%8C%D0%BC%D0%B0%D0%BD_%D0%92%D1%96%D0%B9%D1%81%D1%8C%D0%BA%D0%B0_%D0%97%D0%B0%D0%BF%D0%BE%D1%80%D0%BE%D0%B7%D1%8C%D0%BA%D0%BE%D0%B3%D0%BE" TargetMode="External"/><Relationship Id="rId25" Type="http://schemas.openxmlformats.org/officeDocument/2006/relationships/hyperlink" Target="https://uk.wikipedia.org/wiki/%D0%9A%D0%BE%D0%BD%D1%81%D1%82%D0%B8%D1%82%D1%83%D1%86%D1%96%D1%8F_%D0%9F%D0%B8%D0%BB%D0%B8%D0%BF%D0%B0_%D0%9E%D1%80%D0%BB%D0%B8%D0%BA%D0%B0" TargetMode="External"/><Relationship Id="rId33" Type="http://schemas.openxmlformats.org/officeDocument/2006/relationships/hyperlink" Target="https://uk.wikipedia.org/wiki/%D0%86%D1%81%D1%82%D0%BE%D1%80%D1%96%D1%8F_%D0%A3%D0%BA%D1%80%D0%B0%D1%97%D0%BD%D0%B8" TargetMode="External"/><Relationship Id="rId2" Type="http://schemas.openxmlformats.org/officeDocument/2006/relationships/hyperlink" Target="https://www.youtube.com/watch?v=ws9QvVmlzmw" TargetMode="External"/><Relationship Id="rId16" Type="http://schemas.openxmlformats.org/officeDocument/2006/relationships/hyperlink" Target="https://uk.wikipedia.org/wiki/1709" TargetMode="External"/><Relationship Id="rId20" Type="http://schemas.openxmlformats.org/officeDocument/2006/relationships/hyperlink" Target="https://uk.wikipedia.org/wiki/%D0%9F%D1%83%D0%B1%D0%BB%D1%96%D1%86%D0%B8%D1%81%D1%82" TargetMode="External"/><Relationship Id="rId29" Type="http://schemas.openxmlformats.org/officeDocument/2006/relationships/hyperlink" Target="https://uk.wikipedia.org/wiki/%D0%9F%D1%80%D0%B5%D1%80%D0%BE%D0%B3%D0%B0%D1%82%D0%B8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A%D0%BE%D1%81%D1%83%D1%82%D0%B0" TargetMode="External"/><Relationship Id="rId11" Type="http://schemas.openxmlformats.org/officeDocument/2006/relationships/hyperlink" Target="https://uk.wikipedia.org/wiki/%D0%A3%D0%BA%D1%80%D0%B0%D1%97%D0%BD%D1%86%D1%96" TargetMode="External"/><Relationship Id="rId24" Type="http://schemas.openxmlformats.org/officeDocument/2006/relationships/hyperlink" Target="https://uk.wikipedia.org/wiki/%D0%9D%D0%BE%D0%B2%D0%B8%D0%BD%D0%B0_(%D0%B3%D0%B5%D1%80%D0%B1)" TargetMode="External"/><Relationship Id="rId32" Type="http://schemas.openxmlformats.org/officeDocument/2006/relationships/hyperlink" Target="https://uk.wikipedia.org/wiki/%D0%9C%D0%BE%D1%81%D0%BA%D0%BE%D0%B2%D1%81%D1%8C%D0%BA%D0%B5_%D1%86%D0%B0%D1%80%D1%81%D1%82%D0%B2%D0%BE" TargetMode="External"/><Relationship Id="rId5" Type="http://schemas.openxmlformats.org/officeDocument/2006/relationships/hyperlink" Target="https://uk.wikipedia.org/wiki/%D0%9F%D0%B8%D0%BB%D0%B8%D0%BF_%D0%9E%D1%80%D0%BB%D0%B8%D0%BA#cite_note-1" TargetMode="External"/><Relationship Id="rId15" Type="http://schemas.openxmlformats.org/officeDocument/2006/relationships/hyperlink" Target="https://uk.wikipedia.org/wiki/1702" TargetMode="External"/><Relationship Id="rId23" Type="http://schemas.openxmlformats.org/officeDocument/2006/relationships/hyperlink" Target="https://uk.wikipedia.org/wiki/%D0%A7%D0%B5%D1%85%D0%B8" TargetMode="External"/><Relationship Id="rId28" Type="http://schemas.openxmlformats.org/officeDocument/2006/relationships/hyperlink" Target="https://uk.wikipedia.org/wiki/%D0%9B%D0%B0%D1%82%D0%B8%D0%BD%D1%81%D1%8C%D0%BA%D0%B0_%D0%BC%D0%BE%D0%B2%D0%B0" TargetMode="External"/><Relationship Id="rId10" Type="http://schemas.openxmlformats.org/officeDocument/2006/relationships/hyperlink" Target="https://uk.wikipedia.org/wiki/%D0%AF%D1%81%D1%81%D0%B8" TargetMode="External"/><Relationship Id="rId19" Type="http://schemas.openxmlformats.org/officeDocument/2006/relationships/hyperlink" Target="https://uk.wikipedia.org/wiki/%D0%9F%D0%BE%D0%B5%D1%82" TargetMode="External"/><Relationship Id="rId31" Type="http://schemas.openxmlformats.org/officeDocument/2006/relationships/hyperlink" Target="https://uk.wikipedia.org/wiki/%D0%A3%D0%BA%D1%80%D0%B0%D1%97%D0%BD%D0%B0" TargetMode="External"/><Relationship Id="rId4" Type="http://schemas.openxmlformats.org/officeDocument/2006/relationships/hyperlink" Target="https://uk.wikipedia.org/wiki/1672" TargetMode="External"/><Relationship Id="rId9" Type="http://schemas.openxmlformats.org/officeDocument/2006/relationships/hyperlink" Target="https://uk.wikipedia.org/wiki/1742" TargetMode="External"/><Relationship Id="rId14" Type="http://schemas.openxmlformats.org/officeDocument/2006/relationships/hyperlink" Target="https://uk.wikipedia.org/wiki/%D0%93%D0%B5%D0%BD%D0%B5%D1%80%D0%B0%D0%BB%D1%8C%D0%BD%D0%B8%D0%B9_%D0%BF%D0%B8%D1%81%D0%B0%D1%80" TargetMode="External"/><Relationship Id="rId22" Type="http://schemas.openxmlformats.org/officeDocument/2006/relationships/hyperlink" Target="https://uk.wikipedia.org/wiki/%D0%9E%D1%80%D0%BB%D0%B8%D0%BA%D0%B8" TargetMode="External"/><Relationship Id="rId27" Type="http://schemas.openxmlformats.org/officeDocument/2006/relationships/hyperlink" Target="https://uk.wikipedia.org/wiki/%D0%A2%D0%B5%D0%BE%D1%80%D1%96%D1%8F_%D1%81%D1%83%D1%81%D0%BF%D1%96%D0%BB%D1%8C%D0%BD%D0%BE%D0%B3%D0%BE_%D0%B4%D0%BE%D0%B3%D0%BE%D0%B2%D0%BE%D1%80%D1%83" TargetMode="External"/><Relationship Id="rId30" Type="http://schemas.openxmlformats.org/officeDocument/2006/relationships/hyperlink" Target="https://uk.wikipedia.org/wiki/%D0%97%D0%B0%D0%BF%D0%BE%D1%80%D0%BE%D0%B7%D1%8C%D0%BA%D0%B0_%D0%A1%D1%96%D1%87" TargetMode="External"/><Relationship Id="rId8" Type="http://schemas.openxmlformats.org/officeDocument/2006/relationships/hyperlink" Target="https://uk.wikipedia.org/wiki/24_%D1%82%D1%80%D0%B0%D0%B2%D0%BD%D1%8F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A%D0%BE%D0%B7%D0%B0%D0%BA" TargetMode="External"/><Relationship Id="rId13" Type="http://schemas.openxmlformats.org/officeDocument/2006/relationships/hyperlink" Target="https://uk.wikipedia.org/wiki/%D0%86%D0%B2%D0%B0%D0%BD_%D0%A1%D1%96%D1%80%D0%BA%D0%BE#cite_note-myts-3" TargetMode="External"/><Relationship Id="rId18" Type="http://schemas.openxmlformats.org/officeDocument/2006/relationships/hyperlink" Target="https://uk.wikipedia.org/wiki/%D0%91%D0%B8%D1%82%D0%B2%D0%B0_%D0%BF%D1%96%D0%B4_%D0%96%D0%B2%D0%B0%D0%BD%D1%86%D0%B5%D0%BC" TargetMode="External"/><Relationship Id="rId3" Type="http://schemas.openxmlformats.org/officeDocument/2006/relationships/hyperlink" Target="https://uk.wikipedia.org/wiki/1605" TargetMode="External"/><Relationship Id="rId21" Type="http://schemas.openxmlformats.org/officeDocument/2006/relationships/hyperlink" Target="https://uk.wikipedia.org/wiki/%D0%9F%D0%B5%D1%80%D0%B5%D1%8F%D1%81%D0%BB%D0%B0%D0%B2%D1%81%D1%8C%D0%BA%D0%B0_%D1%80%D0%B0%D0%B4%D0%B0" TargetMode="External"/><Relationship Id="rId7" Type="http://schemas.openxmlformats.org/officeDocument/2006/relationships/hyperlink" Target="https://uk.wikipedia.org/wiki/%D0%A8%D0%BB%D1%8F%D1%85%D1%82%D0%B0" TargetMode="External"/><Relationship Id="rId12" Type="http://schemas.openxmlformats.org/officeDocument/2006/relationships/hyperlink" Target="https://uk.wikipedia.org/wiki/%D0%92%D1%96%D0%B9%D1%81%D1%8C%D0%BA%D0%BE_%D0%97%D0%B0%D0%BF%D0%BE%D1%80%D0%BE%D0%B7%D1%8C%D0%BA%D0%B5" TargetMode="External"/><Relationship Id="rId17" Type="http://schemas.openxmlformats.org/officeDocument/2006/relationships/hyperlink" Target="https://uk.wikipedia.org/wiki/%D0%A5%D0%BC%D0%B5%D0%BB%D1%8C%D0%BD%D0%B8%D1%87%D1%87%D0%B8%D0%BD%D0%B0" TargetMode="External"/><Relationship Id="rId2" Type="http://schemas.openxmlformats.org/officeDocument/2006/relationships/hyperlink" Target="https://uk.wikipedia.org/wiki/%D0%86%D0%B2%D0%B0%D0%BD_%D0%A1%D1%96%D1%80%D0%BA%D0%BE#cite_note-4" TargetMode="External"/><Relationship Id="rId16" Type="http://schemas.openxmlformats.org/officeDocument/2006/relationships/hyperlink" Target="https://uk.wikipedia.org/wiki/%D0%A2%D0%B0%D1%82%D0%B0%D1%80%D0%B8" TargetMode="External"/><Relationship Id="rId20" Type="http://schemas.openxmlformats.org/officeDocument/2006/relationships/hyperlink" Target="https://uk.wikipedia.org/wiki/%D0%9F%D0%B5%D1%82%D1%80%D0%BE_%D0%94%D0%BE%D1%80%D0%BE%D1%88%D0%B5%D0%BD%D0%BA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0%BE%D0%B4%D1%96%D0%BB%D0%BB%D1%8F" TargetMode="External"/><Relationship Id="rId11" Type="http://schemas.openxmlformats.org/officeDocument/2006/relationships/hyperlink" Target="https://uk.wikipedia.org/wiki/%D0%97%D0%B0%D0%BF%D0%BE%D1%80%D0%BE%D0%B7%D1%8C%D0%BA%D0%B0_%D0%A1%D1%96%D1%87" TargetMode="External"/><Relationship Id="rId5" Type="http://schemas.openxmlformats.org/officeDocument/2006/relationships/hyperlink" Target="https://uk.wikipedia.org/wiki/1680" TargetMode="External"/><Relationship Id="rId15" Type="http://schemas.openxmlformats.org/officeDocument/2006/relationships/hyperlink" Target="https://uk.wikipedia.org/wiki/%D0%A0%D1%96%D1%87_%D0%9F%D0%BE%D1%81%D0%BF%D0%BE%D0%BB%D0%B8%D1%82%D0%B0" TargetMode="External"/><Relationship Id="rId10" Type="http://schemas.openxmlformats.org/officeDocument/2006/relationships/hyperlink" Target="https://uk.wikipedia.org/wiki/%D0%9A%D0%BE%D1%88%D0%BE%D0%B2%D0%B8%D0%B9_%D0%BE%D1%82%D0%B0%D0%BC%D0%B0%D0%BD" TargetMode="External"/><Relationship Id="rId19" Type="http://schemas.openxmlformats.org/officeDocument/2006/relationships/hyperlink" Target="https://uk.wikipedia.org/wiki/%D0%86%D0%B2%D0%B0%D0%BD_%D0%91%D0%BE%D0%B3%D1%83%D0%BD" TargetMode="External"/><Relationship Id="rId4" Type="http://schemas.openxmlformats.org/officeDocument/2006/relationships/hyperlink" Target="https://uk.wikipedia.org/wiki/1610" TargetMode="External"/><Relationship Id="rId9" Type="http://schemas.openxmlformats.org/officeDocument/2006/relationships/hyperlink" Target="https://uk.wikipedia.org/wiki/%D0%9A%D0%B0%D0%BB%D1%8C%D0%BD%D0%B8%D1%86%D1%8C%D0%BA%D0%B8%D0%B9_%D0%BF%D0%BE%D0%BB%D0%BA" TargetMode="External"/><Relationship Id="rId14" Type="http://schemas.openxmlformats.org/officeDocument/2006/relationships/hyperlink" Target="https://uk.wikipedia.org/wiki/%D0%A5%D0%BC%D0%B5%D0%BB%D1%8C%D0%BD%D0%B8%D1%86%D1%8C%D0%BA%D0%B8%D0%B9_%D0%91%D0%BE%D0%B3%D0%B4%D0%B0%D0%BD" TargetMode="External"/><Relationship Id="rId22" Type="http://schemas.openxmlformats.org/officeDocument/2006/relationships/image" Target="../media/image11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youtube.com/watch?v=8cy2RUBEfW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www.youtube.com/watch?v=1SqQyF1u17o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09E_RpelYU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45c5tuNxoe0&amp;t=3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2E9BF4-6625-4FC9-97C4-991AE85AD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BCB0540-EE77-49B4-8952-C56DE09F1571}"/>
              </a:ext>
            </a:extLst>
          </p:cNvPr>
          <p:cNvSpPr/>
          <p:nvPr/>
        </p:nvSpPr>
        <p:spPr>
          <a:xfrm>
            <a:off x="2603243" y="2400300"/>
            <a:ext cx="7613780" cy="14462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Стежками козацької слави</a:t>
            </a:r>
          </a:p>
          <a:p>
            <a:pPr algn="ctr"/>
            <a:r>
              <a:rPr lang="uk-UA" sz="3200" b="1" i="1" dirty="0">
                <a:latin typeface="Arial Narrow" panose="020B0606020202030204" pitchFamily="34" charset="0"/>
              </a:rPr>
              <a:t>(віртуальний музей)</a:t>
            </a:r>
          </a:p>
          <a:p>
            <a:pPr algn="ctr"/>
            <a:endParaRPr lang="ru-RU" sz="3200" b="1" i="1" dirty="0">
              <a:latin typeface="Arial Narrow" panose="020B0606020202030204" pitchFamily="34" charset="0"/>
            </a:endParaRPr>
          </a:p>
        </p:txBody>
      </p:sp>
      <p:sp>
        <p:nvSpPr>
          <p:cNvPr id="13" name="Заголовок 12">
            <a:extLst>
              <a:ext uri="{FF2B5EF4-FFF2-40B4-BE49-F238E27FC236}">
                <a16:creationId xmlns:a16="http://schemas.microsoft.com/office/drawing/2014/main" id="{530CD9CB-34E1-481C-9E76-0BB31B03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6246845"/>
            <a:ext cx="5932714" cy="421725"/>
          </a:xfrm>
        </p:spPr>
        <p:txBody>
          <a:bodyPr>
            <a:noAutofit/>
          </a:bodyPr>
          <a:lstStyle/>
          <a:p>
            <a:r>
              <a:rPr lang="uk-UA" sz="3600" dirty="0">
                <a:solidFill>
                  <a:schemeClr val="bg1"/>
                </a:solidFill>
              </a:rPr>
              <a:t>Виконали учні 11 класу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03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3B1D1-782F-48B4-BAD3-EF41E0E05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725" y="38151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Козацькі ватажки:</a:t>
            </a:r>
            <a:endParaRPr lang="ru-RU" sz="4000" b="1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120975-2372-412F-BC6F-ACB5C650E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449" y="1928326"/>
            <a:ext cx="10100420" cy="4929673"/>
          </a:xfrm>
        </p:spPr>
        <p:txBody>
          <a:bodyPr/>
          <a:lstStyle/>
          <a:p>
            <a:r>
              <a:rPr lang="uk-UA" sz="3200" b="1" i="1" dirty="0">
                <a:latin typeface="Bahnschrift Condensed" panose="020B0502040204020203" pitchFamily="34" charset="0"/>
              </a:rPr>
              <a:t>Богдан Хмельницький </a:t>
            </a:r>
          </a:p>
          <a:p>
            <a:r>
              <a:rPr lang="uk-UA" sz="3200" b="1" i="1" dirty="0">
                <a:latin typeface="Bahnschrift Condensed" panose="020B0502040204020203" pitchFamily="34" charset="0"/>
              </a:rPr>
              <a:t>Іван Мазепа</a:t>
            </a:r>
            <a:r>
              <a:rPr lang="uk-UA" sz="3200" dirty="0">
                <a:latin typeface="Bahnschrift Condensed" panose="020B0502040204020203" pitchFamily="34" charset="0"/>
              </a:rPr>
              <a:t> </a:t>
            </a:r>
          </a:p>
          <a:p>
            <a:r>
              <a:rPr lang="uk-UA" sz="3200" b="1" i="1" dirty="0">
                <a:latin typeface="Bahnschrift Condensed" panose="020B0502040204020203" pitchFamily="34" charset="0"/>
              </a:rPr>
              <a:t>Кирило Розумовський </a:t>
            </a:r>
          </a:p>
          <a:p>
            <a:r>
              <a:rPr lang="uk-UA" sz="3200" b="1" i="1" dirty="0">
                <a:latin typeface="Bahnschrift Condensed" panose="020B0502040204020203" pitchFamily="34" charset="0"/>
              </a:rPr>
              <a:t>Данило Апостол</a:t>
            </a:r>
            <a:r>
              <a:rPr lang="uk-UA" sz="3200" dirty="0">
                <a:latin typeface="Bahnschrift Condensed" panose="020B0502040204020203" pitchFamily="34" charset="0"/>
              </a:rPr>
              <a:t> </a:t>
            </a:r>
            <a:endParaRPr lang="uk-UA" sz="3200" b="1" i="1" dirty="0">
              <a:latin typeface="Bahnschrift Condensed" panose="020B0502040204020203" pitchFamily="34" charset="0"/>
            </a:endParaRPr>
          </a:p>
          <a:p>
            <a:r>
              <a:rPr lang="uk-UA" sz="3200" b="1" i="1" dirty="0">
                <a:latin typeface="Bahnschrift Condensed" panose="020B0502040204020203" pitchFamily="34" charset="0"/>
              </a:rPr>
              <a:t>Петро Конашевич-Сагайдачний </a:t>
            </a:r>
          </a:p>
          <a:p>
            <a:r>
              <a:rPr lang="uk-UA" sz="3200" b="1" i="1" dirty="0">
                <a:latin typeface="Bahnschrift Condensed" panose="020B0502040204020203" pitchFamily="34" charset="0"/>
              </a:rPr>
              <a:t>Пилип Орлик </a:t>
            </a:r>
          </a:p>
          <a:p>
            <a:r>
              <a:rPr lang="uk-UA" sz="3200" b="1" i="1" dirty="0">
                <a:latin typeface="Bahnschrift Condensed" panose="020B0502040204020203" pitchFamily="34" charset="0"/>
              </a:rPr>
              <a:t>Іван Сірко</a:t>
            </a:r>
          </a:p>
        </p:txBody>
      </p:sp>
    </p:spTree>
    <p:extLst>
      <p:ext uri="{BB962C8B-B14F-4D97-AF65-F5344CB8AC3E}">
        <p14:creationId xmlns:p14="http://schemas.microsoft.com/office/powerpoint/2010/main" val="235781074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D76764-003B-45E4-8F9A-88C37BDCC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559" y="1408922"/>
            <a:ext cx="2360646" cy="29374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B4189-337D-4F16-A345-848EF476E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673" y="22096"/>
            <a:ext cx="8911687" cy="15802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Богдан Хмельницький</a:t>
            </a:r>
            <a:r>
              <a:rPr lang="uk-UA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en-US" sz="27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hlinkClick r:id="rId3"/>
              </a:rPr>
              <a:t>https://www.youtube.com/watch?v=g8eR6VHyheM</a:t>
            </a:r>
            <a:r>
              <a:rPr lang="uk-UA" dirty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br>
              <a:rPr lang="uk-UA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B354D2-B80A-49DE-BC79-40263064B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673" y="1303773"/>
            <a:ext cx="10030375" cy="4090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latin typeface="Bahnschrift" panose="020B0502040204020203" pitchFamily="34" charset="0"/>
              </a:rPr>
              <a:t>                                                                 Український військовий, політичний та державний діяч.   </a:t>
            </a:r>
          </a:p>
          <a:p>
            <a:pPr marL="0" indent="0">
              <a:buNone/>
            </a:pPr>
            <a:r>
              <a:rPr lang="uk-UA" sz="2000" dirty="0">
                <a:latin typeface="Bahnschrift" panose="020B0502040204020203" pitchFamily="34" charset="0"/>
              </a:rPr>
              <a:t>                                                                  Гетьман Війська Запорозького, очільник Гетьманщини     </a:t>
            </a:r>
          </a:p>
          <a:p>
            <a:pPr marL="0" indent="0">
              <a:buNone/>
            </a:pPr>
            <a:r>
              <a:rPr lang="uk-UA" sz="2000" dirty="0">
                <a:latin typeface="Bahnschrift" panose="020B0502040204020203" pitchFamily="34" charset="0"/>
              </a:rPr>
              <a:t>                                                                 (1648–1657). Керівник Хмельниччини — повстання проти </a:t>
            </a:r>
          </a:p>
          <a:p>
            <a:pPr marL="0" indent="0">
              <a:buNone/>
            </a:pPr>
            <a:r>
              <a:rPr lang="uk-UA" sz="2000" dirty="0">
                <a:latin typeface="Bahnschrift" panose="020B0502040204020203" pitchFamily="34" charset="0"/>
              </a:rPr>
              <a:t>                                                                 зловживань коронної шляхти в Україні, котре переросло у  </a:t>
            </a:r>
          </a:p>
          <a:p>
            <a:pPr marL="0" indent="0">
              <a:buNone/>
            </a:pPr>
            <a:r>
              <a:rPr lang="uk-UA" sz="2000" dirty="0">
                <a:latin typeface="Bahnschrift" panose="020B0502040204020203" pitchFamily="34" charset="0"/>
              </a:rPr>
              <a:t>                                                                 загальну, очолену козацтвом, визвольну війну проти Речі</a:t>
            </a:r>
          </a:p>
          <a:p>
            <a:pPr marL="0" indent="0">
              <a:buNone/>
            </a:pPr>
            <a:r>
              <a:rPr lang="uk-UA" sz="2000" dirty="0">
                <a:latin typeface="Bahnschrift" panose="020B0502040204020203" pitchFamily="34" charset="0"/>
              </a:rPr>
              <a:t>                                                                Посполитої. Перший з козацьких ватажків, котрому офіційно</a:t>
            </a:r>
          </a:p>
          <a:p>
            <a:pPr marL="0" indent="0">
              <a:buNone/>
            </a:pPr>
            <a:r>
              <a:rPr lang="uk-UA" sz="2000" dirty="0">
                <a:latin typeface="Bahnschrift" panose="020B0502040204020203" pitchFamily="34" charset="0"/>
              </a:rPr>
              <a:t>                                                                було надано титул гетьмана. Намагався розбудувати</a:t>
            </a:r>
          </a:p>
          <a:p>
            <a:pPr marL="0" indent="0">
              <a:buNone/>
            </a:pPr>
            <a:r>
              <a:rPr lang="uk-UA" sz="2000" dirty="0">
                <a:latin typeface="Bahnschrift" panose="020B0502040204020203" pitchFamily="34" charset="0"/>
              </a:rPr>
              <a:t>                                                                 незалежну українську державу, укладаючи протягом свого правління союзи з Кримським ханством та Московським царством. Представник роду Хмельницьких.</a:t>
            </a:r>
          </a:p>
        </p:txBody>
      </p:sp>
    </p:spTree>
    <p:extLst>
      <p:ext uri="{BB962C8B-B14F-4D97-AF65-F5344CB8AC3E}">
        <p14:creationId xmlns:p14="http://schemas.microsoft.com/office/powerpoint/2010/main" val="711446616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897B4-622D-4200-965E-572139E64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8321" y="29806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latin typeface="Arial Narrow" panose="020B0606020202030204" pitchFamily="34" charset="0"/>
              </a:rPr>
              <a:t>Іван Мазепа</a:t>
            </a:r>
            <a:r>
              <a:rPr lang="uk-UA" sz="4400" dirty="0">
                <a:latin typeface="Arial Narrow" panose="020B0606020202030204" pitchFamily="34" charset="0"/>
              </a:rPr>
              <a:t> </a:t>
            </a:r>
            <a:br>
              <a:rPr lang="uk-UA" dirty="0">
                <a:latin typeface="Arial Narrow" panose="020B0606020202030204" pitchFamily="34" charset="0"/>
              </a:rPr>
            </a:br>
            <a:r>
              <a:rPr lang="uk-UA" dirty="0">
                <a:latin typeface="Arial Narrow" panose="020B0606020202030204" pitchFamily="34" charset="0"/>
              </a:rPr>
              <a:t>(</a:t>
            </a:r>
            <a:r>
              <a:rPr lang="en-US" sz="2700" dirty="0">
                <a:latin typeface="Arial Narrow" panose="020B0606020202030204" pitchFamily="34" charset="0"/>
                <a:hlinkClick r:id="rId2"/>
              </a:rPr>
              <a:t>https://www.youtube.com/watch?v=c-aplERB_30</a:t>
            </a:r>
            <a:r>
              <a:rPr lang="uk-UA" sz="2700" dirty="0">
                <a:latin typeface="Arial Narrow" panose="020B0606020202030204" pitchFamily="34" charset="0"/>
              </a:rPr>
              <a:t> </a:t>
            </a:r>
            <a:r>
              <a:rPr lang="uk-UA" dirty="0">
                <a:latin typeface="Arial Narrow" panose="020B0606020202030204" pitchFamily="34" charset="0"/>
              </a:rPr>
              <a:t>)</a:t>
            </a:r>
            <a:br>
              <a:rPr lang="uk-UA" dirty="0">
                <a:latin typeface="Arial Narrow" panose="020B0606020202030204" pitchFamily="34" charset="0"/>
              </a:rPr>
            </a:br>
            <a:r>
              <a:rPr lang="uk-UA" dirty="0">
                <a:latin typeface="Arial Narrow" panose="020B0606020202030204" pitchFamily="34" charset="0"/>
              </a:rPr>
              <a:t>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78D437-3E6A-438F-848F-EB8D1AF69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09489"/>
            <a:ext cx="8915400" cy="534851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sz="2000" b="1" dirty="0">
                <a:latin typeface="Arial Narrow" panose="020B0606020202030204" pitchFamily="34" charset="0"/>
              </a:rPr>
              <a:t>Іван Мазепа -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Українці"/>
              </a:rPr>
              <a:t>український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військовий, політичний і державний діяч. 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 tooltip="Українські гетьмани і кошові отамани"/>
              </a:rPr>
              <a:t>Гетьман Війська Запорозького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голова 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 tooltip="Гетьманщина"/>
              </a:rPr>
              <a:t>козацької держави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на 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Лівобережна Україна"/>
              </a:rPr>
              <a:t>Лівобережній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 tooltip="1687"/>
              </a:rPr>
              <a:t>1687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 tooltip="1704"/>
              </a:rPr>
              <a:t>1704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1900" b="0" i="0" u="none" strike="noStrike" baseline="30000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[6]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і всій 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0" tooltip="Наддніпрянська Україна"/>
              </a:rPr>
              <a:t>Наддніпрянській Україні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8" tooltip="1704"/>
              </a:rPr>
              <a:t>1704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1" tooltip="1709"/>
              </a:rPr>
              <a:t>1709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1900" b="0" i="0" u="none" strike="noStrike" baseline="30000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[7]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3" tooltip="Князь Священної Римської Імперії"/>
              </a:rPr>
              <a:t>Князь Священної Римської імперії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4" tooltip="1707"/>
              </a:rPr>
              <a:t>1707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1" tooltip="1709"/>
              </a:rPr>
              <a:t>1709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 Представник 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5" tooltip="Шляхта"/>
              </a:rPr>
              <a:t>шляхетського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роду Мазеп-Колединських герба </a:t>
            </a:r>
            <a:r>
              <a:rPr lang="uk-UA" sz="19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6" tooltip="Курч (герб)"/>
              </a:rPr>
              <a:t>Курч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із </a:t>
            </a:r>
            <a:r>
              <a:rPr lang="uk-UA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7" tooltip="Київське воєводство"/>
              </a:rPr>
              <a:t>Київщини</a:t>
            </a:r>
            <a:r>
              <a:rPr lang="uk-UA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обрання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гетьманом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намагався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відновити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авторитет </a:t>
            </a:r>
            <a:r>
              <a:rPr lang="ru-RU" sz="19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8" tooltip="Гетьман"/>
              </a:rPr>
              <a:t>гетьманства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в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Зробив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великий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внесок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економічно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-культурного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розвитку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Лівобережжя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Перебуваючи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під патронатом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московського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9" tooltip="Цар"/>
              </a:rPr>
              <a:t>царя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0" tooltip="Петро I"/>
              </a:rPr>
              <a:t>Петра </a:t>
            </a:r>
            <a:r>
              <a:rPr lang="en-US" sz="19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0" tooltip="Петро I"/>
              </a:rPr>
              <a:t>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проводив курс на відновлення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козацької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держави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кордонами </a:t>
            </a:r>
            <a:r>
              <a:rPr lang="ru-RU" sz="19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часів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9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1" tooltip="Хмельниччина"/>
              </a:rPr>
              <a:t>Хмельниччини</a:t>
            </a:r>
            <a:r>
              <a:rPr lang="ru-RU" sz="19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королівській службі -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2" tooltip="Ян II Казимир"/>
              </a:rPr>
              <a:t>Ян </a:t>
            </a:r>
            <a:r>
              <a:rPr lang="en-US" sz="20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2" tooltip="Ян II Казимир"/>
              </a:rPr>
              <a:t>II 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2" tooltip="Ян II Казимир"/>
              </a:rPr>
              <a:t>Казимир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син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3" tooltip="Сигізмунд III Ваза"/>
              </a:rPr>
              <a:t>Сигізмунда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3" tooltip="Сигізмунд III Ваза"/>
              </a:rPr>
              <a:t> </a:t>
            </a:r>
            <a:r>
              <a:rPr lang="en-US" sz="20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3" tooltip="Сигізмунд III Ваза"/>
              </a:rPr>
              <a:t>III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та </a:t>
            </a:r>
            <a:r>
              <a:rPr lang="ru-RU" sz="20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4" tooltip="Констанція Австрійська Габсбург"/>
              </a:rPr>
              <a:t>Констанції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4" tooltip="Констанція Австрійська Габсбург"/>
              </a:rPr>
              <a:t> </a:t>
            </a:r>
            <a:r>
              <a:rPr lang="ru-RU" sz="20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4" tooltip="Констанція Австрійська Габсбург"/>
              </a:rPr>
              <a:t>Австрійської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був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близьких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взаєминах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із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західними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монаршими дворами,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щороку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висилав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за кордон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трьох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талановитих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юнаків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шляхетського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походження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покращення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освіти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Мазепа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потрапив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цієї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трійки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стажистів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відвідав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5" tooltip="Німеччина"/>
              </a:rPr>
              <a:t>Німеччину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20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6" tooltip="Франція"/>
              </a:rPr>
              <a:t>Францію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20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7" tooltip="Італія"/>
              </a:rPr>
              <a:t>Італію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можливо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Австрію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дипломатичній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місії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козаків.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8" tooltip="1659"/>
              </a:rPr>
              <a:t>1659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року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повернувся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Речі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Посполитої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Гетьманські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клейноди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привіз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як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гінець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від короля у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березні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1663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обраному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гетьманом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9" tooltip="Павло Тетеря"/>
              </a:rPr>
              <a:t>Павлу </a:t>
            </a:r>
            <a:r>
              <a:rPr lang="ru-RU" sz="20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9" tooltip="Павло Тетеря"/>
              </a:rPr>
              <a:t>Тетері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які той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відіслав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назад (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згідно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статусом,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мав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привезти посол)</a:t>
            </a:r>
            <a:r>
              <a:rPr lang="ru-RU" sz="2000" b="0" i="0" u="none" strike="noStrike" baseline="30000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0"/>
              </a:rPr>
              <a:t>[11]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Познайомився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справами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українського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населення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(1660-ті роки), з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лобістами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українського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питання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 </a:t>
            </a:r>
            <a:r>
              <a:rPr lang="ru-RU" sz="200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1" tooltip="Сейм Речі Посполитої"/>
              </a:rPr>
              <a:t>сеймі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Речі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Посполитої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У 1662—1669 роках король Ян-Казимир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доручав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Мазепі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кілька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різних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дипломатичних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місій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Україні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Османській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імперії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Московії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sz="2000" b="0" i="0" dirty="0">
              <a:solidFill>
                <a:srgbClr val="000000"/>
              </a:solidFill>
              <a:effectLst/>
              <a:latin typeface="Linux Libertine"/>
            </a:endParaRPr>
          </a:p>
          <a:p>
            <a:endParaRPr lang="uk-UA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 Narrow" panose="020B060602020203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780E1C-D7B7-498F-A21D-D83B53DE5DF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59" y="1907075"/>
            <a:ext cx="2452966" cy="22766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08958018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F8F44-2E9F-478B-95CF-116B13CA9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7" y="34726"/>
            <a:ext cx="9405224" cy="168686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latin typeface="Arial Narrow" panose="020B0606020202030204" pitchFamily="34" charset="0"/>
                <a:cs typeface="Arial" panose="020B0604020202020204" pitchFamily="34" charset="0"/>
              </a:rPr>
              <a:t>Кирило Розумовський</a:t>
            </a:r>
            <a:r>
              <a:rPr lang="uk-UA" b="1" i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https://www.youtube.com/watch?v=y1vAlKXEknM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9E83E7-5BC6-4D15-B088-5264E75FC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7874" y="1721594"/>
            <a:ext cx="8915400" cy="5215812"/>
          </a:xfrm>
        </p:spPr>
        <p:txBody>
          <a:bodyPr>
            <a:normAutofit fontScale="92500" lnSpcReduction="10000"/>
          </a:bodyPr>
          <a:lstStyle/>
          <a:p>
            <a:r>
              <a:rPr lang="uk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Кирило Розумовський 18 (29) березня 1728, Лемеші, Козелецька сотня, Київський полк, Гетьманщина — 9 (21) січня 1803, Батурин, Чернігівська губернія, Російська імперія) — український військовий, політичний та державний діяч, гетьман «всієї Малої Росії, обох боків Дніпра та військ запорозьких». Представник козацького роду Розумовських. Граф та генерал-фельдмаршал.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Кирило Розумовський намагався перебудувати 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Гетьманщина"/>
              </a:rPr>
              <a:t>Гетьманщину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на європейський лад. У процесі цієї перебудови виявилися дві головні політичні течії серед вищої козацької старшини. Одна з них, консервативна (речниками її були 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Генеральний писар"/>
              </a:rPr>
              <a:t>генеральний писар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sz="2000" b="1" i="1" u="none" strike="noStrike" dirty="0">
                <a:solidFill>
                  <a:srgbClr val="A55858"/>
                </a:solidFill>
                <a:effectLst/>
                <a:latin typeface="Arial" panose="020B0604020202020204" pitchFamily="34" charset="0"/>
                <a:hlinkClick r:id="rId5" tooltip="Безбородько Андрій (ще не написана)"/>
              </a:rPr>
              <a:t>Андрій Безбородько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й 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Генеральний підскарбій"/>
              </a:rPr>
              <a:t>генеральний підскарбій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Скоропадський Михайло"/>
              </a:rPr>
              <a:t>Михайло Скоропадський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намагалася, зберігаючи традиційний козацький устрій Гетьманщини, наблизити його до 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Шляхта"/>
              </a:rPr>
              <a:t>шляхетського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ладу 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Річ Посполита"/>
              </a:rPr>
              <a:t>Речі Посполитої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За гетьманування Кирила Розумовського Гетьманщину було поділено на повіти, запроваджено систему шляхетських судів — земських, </a:t>
            </a:r>
            <a:r>
              <a:rPr lang="uk-UA" sz="2000" b="1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ґродських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 </a:t>
            </a:r>
            <a:r>
              <a:rPr lang="uk-UA" sz="2000" b="1" i="1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0" tooltip="Підкоморський суд"/>
              </a:rPr>
              <a:t>підкоморських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1" tooltip="1760"/>
              </a:rPr>
              <a:t>1760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2" tooltip="1763"/>
              </a:rPr>
              <a:t>1763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 </a:t>
            </a:r>
            <a:r>
              <a:rPr lang="uk-UA" sz="2000" b="1" i="1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3" tooltip="Війт"/>
              </a:rPr>
              <a:t>війтівські</a:t>
            </a:r>
            <a:r>
              <a:rPr lang="uk-UA" sz="20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посади у великих містах передано до козацької старшини. </a:t>
            </a:r>
            <a:endParaRPr lang="uk-UA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580D236-DB45-4DE1-B10A-09C63872C8E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59" y="1721594"/>
            <a:ext cx="2537927" cy="251450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5742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B93E4-DBBC-4234-BFC2-DC9E12AA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latin typeface="Arial Narrow" panose="020B0606020202030204" pitchFamily="34" charset="0"/>
              </a:rPr>
              <a:t>Данило Апостол </a:t>
            </a:r>
            <a:br>
              <a:rPr lang="uk-UA" b="1" i="1" dirty="0">
                <a:latin typeface="Arial Narrow" panose="020B0606020202030204" pitchFamily="34" charset="0"/>
              </a:rPr>
            </a:br>
            <a:r>
              <a:rPr lang="uk-UA" dirty="0">
                <a:latin typeface="Arial Narrow" panose="020B0606020202030204" pitchFamily="34" charset="0"/>
              </a:rPr>
              <a:t>(</a:t>
            </a:r>
            <a:r>
              <a:rPr lang="en-US" sz="2700" dirty="0">
                <a:latin typeface="Arial Narrow" panose="020B0606020202030204" pitchFamily="34" charset="0"/>
                <a:hlinkClick r:id="rId2"/>
              </a:rPr>
              <a:t>https://www.youtube.com/watch?v=Eu45nlvpZ4g</a:t>
            </a:r>
            <a:r>
              <a:rPr lang="uk-UA" dirty="0">
                <a:latin typeface="Arial Narrow" panose="020B0606020202030204" pitchFamily="34" charset="0"/>
              </a:rPr>
              <a:t>)</a:t>
            </a:r>
            <a:br>
              <a:rPr lang="uk-UA" dirty="0">
                <a:latin typeface="Arial Narrow" panose="020B0606020202030204" pitchFamily="34" charset="0"/>
              </a:rPr>
            </a:br>
            <a:br>
              <a:rPr lang="uk-UA" dirty="0">
                <a:latin typeface="Arial Narrow" panose="020B0606020202030204" pitchFamily="34" charset="0"/>
              </a:rPr>
            </a:b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3AB504-B9EE-43E2-8C2A-2206B23BD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3553" y="1188099"/>
            <a:ext cx="8915400" cy="5656421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2000" dirty="0">
                <a:latin typeface="Arial Narrow" panose="020B0606020202030204" pitchFamily="34" charset="0"/>
              </a:rPr>
              <a:t>Дани́ло Апо́стол (4 (14) грудня 1654[1] — 17 (29) січня 1734[1]) — український військовий, політичний і державний діяч. Гетьман Війська Запорозького, голова Гетьманщини на Лівобережній Україні (1727-1734). Представник козацького роду Апостолів волоського походження. Син Павла Апостола. Народився на Полтавщині. Двічі обіймав посаду миргородського полковника (1682-1686, 1693-1727)[1]. Учасник азовсько-дніпровських походів 1695-1696 року, організованих Московією до османських володінь у Північному Причорномор'ї. 1696 року розбив на річці Ворсклі кримського хана Селіма І та прокримського гетьмана Петрика[1]. Брав участь у Північній війні 1700-1721 років проти Швеції. 1701 року призначений наказним гетьманом, водив козаків до Ліфляндії, відзначився у битві під Ераствером.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Влітку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" tooltip="1727"/>
              </a:rPr>
              <a:t>1727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уряд Петра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II, 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зважаючи на зростаючу напруженість російсько-османських відносин і підготовку нової війни, прагнув залучити на свій бік козацьку старшину. Імператор ліквідував першу малоросійську колегію і дозволив обрати нового гетьмана.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4" tooltip="12 жовтня"/>
              </a:rPr>
              <a:t>1 (12) жовтня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" tooltip="1727"/>
              </a:rPr>
              <a:t>1727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року на генеральній раді у місті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5" tooltip="Глухів"/>
              </a:rPr>
              <a:t>Глухові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Апостола було обрано гетьманом. У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6" tooltip="1728"/>
              </a:rPr>
              <a:t>1728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році новообраний гетьман їздив на коронацію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7" tooltip="Петро II"/>
              </a:rPr>
              <a:t>Петра </a:t>
            </a:r>
            <a:r>
              <a:rPr lang="en-US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7" tooltip="Петро II"/>
              </a:rPr>
              <a:t>II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 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де подав петицію про відновлення державних прав України на основі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8" tooltip="Березневі статті 1654"/>
              </a:rPr>
              <a:t>Березневих статей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9" tooltip="1654"/>
              </a:rPr>
              <a:t>1654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. У відповідь на гетьманську петицію російський уряд видав так звані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0" tooltip="Рішительні пункти"/>
              </a:rPr>
              <a:t>«Рішительні пункти»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1728 року, які, ставши своєрідною конституцією Гетьманщини, значно обмежували гетьманську владу і політичну автономію Лівобережної України.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 </a:t>
            </a:r>
            <a:endParaRPr lang="uk-UA" sz="2000" dirty="0">
              <a:latin typeface="Arial Narrow" panose="020B060602020203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6C65172-236E-4741-89C4-D64821807B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94" y="1454818"/>
            <a:ext cx="2631233" cy="34499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655437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C76FD-29DB-405A-953D-0BF003CB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28032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latin typeface="Arial Narrow" panose="020B0606020202030204" pitchFamily="34" charset="0"/>
              </a:rPr>
              <a:t>Петро-Конашевич Сагайдачний </a:t>
            </a:r>
            <a:r>
              <a:rPr lang="uk-UA" dirty="0">
                <a:latin typeface="Arial Narrow" panose="020B0606020202030204" pitchFamily="34" charset="0"/>
              </a:rPr>
              <a:t>(</a:t>
            </a:r>
            <a:r>
              <a:rPr lang="en-US" sz="2700" dirty="0">
                <a:latin typeface="Arial Narrow" panose="020B0606020202030204" pitchFamily="34" charset="0"/>
                <a:hlinkClick r:id="rId2"/>
              </a:rPr>
              <a:t>https://www.youtube.com/watch?v=UuvPi9Ynmm0</a:t>
            </a:r>
            <a:r>
              <a:rPr lang="uk-UA" dirty="0">
                <a:latin typeface="Arial Narrow" panose="020B0606020202030204" pitchFamily="34" charset="0"/>
              </a:rPr>
              <a:t>)</a:t>
            </a:r>
            <a:br>
              <a:rPr lang="uk-UA" dirty="0">
                <a:latin typeface="Arial Narrow" panose="020B0606020202030204" pitchFamily="34" charset="0"/>
              </a:rPr>
            </a:b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2D42CC-4B3A-4F97-AB3C-9B1AB0E21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408922"/>
            <a:ext cx="8915400" cy="5523721"/>
          </a:xfrm>
        </p:spPr>
        <p:txBody>
          <a:bodyPr/>
          <a:lstStyle/>
          <a:p>
            <a:r>
              <a:rPr lang="uk-UA" sz="2000" dirty="0">
                <a:latin typeface="Arial Narrow" panose="020B0606020202030204" pitchFamily="34" charset="0"/>
              </a:rPr>
              <a:t>Петро-Конашевич Сагайдачний - 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український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" tooltip="Полководець"/>
              </a:rPr>
              <a:t>полководець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та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4" tooltip="Політик"/>
              </a:rPr>
              <a:t>політичний діяч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5" tooltip="Гетьман"/>
              </a:rPr>
              <a:t>гетьман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6" tooltip="Реєстрове козацтво"/>
              </a:rPr>
              <a:t>реєстрового козацтва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7" tooltip="Українські гетьмани і кошові отамани"/>
              </a:rPr>
              <a:t>кошовий отаман Запорізької Січі</a:t>
            </a:r>
            <a:r>
              <a:rPr lang="uk-UA" sz="2000" b="0" i="0" u="none" strike="noStrike" baseline="30000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8"/>
              </a:rPr>
              <a:t>[4]</a:t>
            </a:r>
            <a:r>
              <a:rPr lang="uk-UA" sz="2000" b="0" i="0" u="none" strike="noStrike" baseline="30000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9"/>
              </a:rPr>
              <a:t>[5]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. Організатор успішних походів запорозьких козаків проти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0" tooltip="Кримське ханство"/>
              </a:rPr>
              <a:t>Кримського ханства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1" tooltip="Османська імперія"/>
              </a:rPr>
              <a:t>Османської імперії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та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2" tooltip="Московське царство"/>
              </a:rPr>
              <a:t>Московського царства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.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3" tooltip="Меценатство"/>
              </a:rPr>
              <a:t>Меценат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4" tooltip="Церковні братства"/>
              </a:rPr>
              <a:t>православних братств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та опікун братських шкіл. Канонізований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5" tooltip="Українська автокефальна православна церква"/>
              </a:rPr>
              <a:t>УАПЦ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та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6" tooltip="ПЦУ"/>
              </a:rPr>
              <a:t>ПЦУ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як святий в лику </a:t>
            </a:r>
            <a:r>
              <a:rPr lang="uk-UA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7" tooltip="Благовірний"/>
              </a:rPr>
              <a:t>благовірний</a:t>
            </a:r>
            <a:r>
              <a:rPr lang="uk-UA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гетьман. </a:t>
            </a:r>
          </a:p>
          <a:p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Наприкінці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XVI 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сторіччя, очевидно, в другій половині 1598 року, Конашевич приєднався до Війська Запорозького. З «Віршів»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8" tooltip="Касіян Сакович"/>
              </a:rPr>
              <a:t>Касіяна Саковича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відомо, що Конашевич тривалий час перебував серед запорожців, здобуваючи своєю відвагою та розумом авторитет. Саме на Запоріжжі Конашевича як вправного лучника починають називати «Сагайдачним». Прізвисько «Сагайдачний» було досить поширеним серед козаків у середині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XVII 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сторіччя, особливо на Подніпров'ї та Брацлавщині. Озброєний </a:t>
            </a:r>
            <a:r>
              <a:rPr lang="ru-RU" sz="2000" b="0" i="0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9" tooltip="Сагайдак"/>
              </a:rPr>
              <a:t>сагайдаком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 добре натренований лучник за хвилину міг випустити від восьми до дванадцяти стріл, які летіли іноді за 500 кроків.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 </a:t>
            </a:r>
            <a:endParaRPr lang="uk-UA" sz="2000" b="0" i="0" dirty="0">
              <a:solidFill>
                <a:srgbClr val="202122"/>
              </a:solidFill>
              <a:effectLst/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63A927A-DCC1-4EA0-B8AD-687DC011D7B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20" y="1884785"/>
            <a:ext cx="2537927" cy="24352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9991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C0224-E53A-4EBE-B532-FD9BDDC53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92265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latin typeface="Arial Narrow" panose="020B0606020202030204" pitchFamily="34" charset="0"/>
              </a:rPr>
              <a:t>Пилип Орлик</a:t>
            </a:r>
            <a:br>
              <a:rPr lang="uk-UA" b="1" i="1" dirty="0">
                <a:latin typeface="Arial Narrow" panose="020B0606020202030204" pitchFamily="34" charset="0"/>
              </a:rPr>
            </a:br>
            <a:r>
              <a:rPr lang="uk-UA" sz="3200" b="1" i="1" dirty="0"/>
              <a:t>(</a:t>
            </a:r>
            <a:r>
              <a:rPr lang="en-US" sz="2700" b="1" i="1" dirty="0">
                <a:latin typeface="Arial Narrow" panose="020B0606020202030204" pitchFamily="34" charset="0"/>
                <a:hlinkClick r:id="rId2"/>
              </a:rPr>
              <a:t>https://www.youtube.com/watch?v=ws9QvVmlzmw</a:t>
            </a:r>
            <a:r>
              <a:rPr lang="uk-UA" sz="3200" b="1" i="1" dirty="0"/>
              <a:t>)</a:t>
            </a:r>
            <a:br>
              <a:rPr lang="uk-UA" sz="3200" b="1" i="1" dirty="0"/>
            </a:br>
            <a:r>
              <a:rPr lang="uk-UA" b="1" i="1" dirty="0"/>
              <a:t> </a:t>
            </a:r>
            <a:endParaRPr lang="ru-RU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46907-FA43-47D3-BE87-D35A1209C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1849" y="1660849"/>
            <a:ext cx="8915400" cy="5197151"/>
          </a:xfrm>
        </p:spPr>
        <p:txBody>
          <a:bodyPr>
            <a:normAutofit fontScale="85000" lnSpcReduction="20000"/>
          </a:bodyPr>
          <a:lstStyle/>
          <a:p>
            <a:r>
              <a:rPr lang="uk-UA" sz="2400" b="1" i="1" dirty="0" err="1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Пили́п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uk-UA" sz="2400" b="1" i="1" dirty="0" err="1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О́рлик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(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" tooltip="21 жовтня"/>
              </a:rPr>
              <a:t>11 (21) жовтня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4" tooltip="1672"/>
              </a:rPr>
              <a:t>1672</a:t>
            </a:r>
            <a:r>
              <a:rPr lang="uk-UA" sz="2400" b="1" i="1" u="none" strike="noStrike" baseline="30000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5"/>
              </a:rPr>
              <a:t>[1]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 </a:t>
            </a:r>
            <a:r>
              <a:rPr lang="uk-UA" sz="2400" b="1" i="1" u="none" strike="noStrike" dirty="0" err="1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6" tooltip="Косута"/>
              </a:rPr>
              <a:t>Косута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(</a:t>
            </a:r>
            <a:r>
              <a:rPr lang="uk-UA" sz="2400" b="1" i="1" u="none" strike="noStrike" dirty="0" err="1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7" tooltip="Вілейський район"/>
              </a:rPr>
              <a:t>Вілейський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7" tooltip="Вілейський район"/>
              </a:rPr>
              <a:t> р-н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Мінської обл. Білорусь) —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8" tooltip="24 травня"/>
              </a:rPr>
              <a:t>24 травня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9" tooltip="1742"/>
              </a:rPr>
              <a:t>1742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0" tooltip="Ясси"/>
              </a:rPr>
              <a:t>Ясси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) —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1" tooltip="Українці"/>
              </a:rPr>
              <a:t>український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2" tooltip="Політик"/>
              </a:rPr>
              <a:t>політичний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 державний і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3" tooltip="Воєначальник"/>
              </a:rPr>
              <a:t>військовий діяч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4" tooltip="Генеральний писар"/>
              </a:rPr>
              <a:t>Генеральний писар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(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5" tooltip="1702"/>
              </a:rPr>
              <a:t>1702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-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6" tooltip="1709"/>
              </a:rPr>
              <a:t>1709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),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7" tooltip="Гетьман Війська Запорозького"/>
              </a:rPr>
              <a:t>Гетьман Війська Запорозького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у вигнанні (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8" tooltip="1710"/>
              </a:rPr>
              <a:t>1710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-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9" tooltip="1742"/>
              </a:rPr>
              <a:t>1742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),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19" tooltip="Поет"/>
              </a:rPr>
              <a:t>поет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0" tooltip="Публіцист"/>
              </a:rPr>
              <a:t>публіцист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. Представник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1" tooltip="Шляхта"/>
              </a:rPr>
              <a:t>шляхетського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роду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2" tooltip="Орлики"/>
              </a:rPr>
              <a:t>Орликів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(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3" tooltip="Чехи"/>
              </a:rPr>
              <a:t>чеського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походження), що користалися гербом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4" tooltip="Новина (герб)"/>
              </a:rPr>
              <a:t>«Новина»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. Один із упорядників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5" tooltip="Конституція Пилипа Орлика"/>
              </a:rPr>
              <a:t>«Договорів і постанов»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— конституційного акту, який іноді називають «першою в світі Конституцією», фактично —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6" tooltip="Козаки"/>
              </a:rPr>
              <a:t>козацького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uk-UA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7" tooltip="Теорія суспільного договору"/>
              </a:rPr>
              <a:t>суспільного договору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.</a:t>
            </a:r>
          </a:p>
          <a:p>
            <a:pPr algn="l"/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Намагаючись завоювати собі підтримку, в 1710 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році 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Пилип Орлик склав (згідно інших джерел схвалив) «Пакти й Конституції прав і вольностей 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Війська Запорозького» (</a:t>
            </a:r>
            <a:r>
              <a:rPr lang="ru-RU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8" tooltip="Латинська мова"/>
              </a:rPr>
              <a:t>«лат.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</a:t>
            </a:r>
            <a:r>
              <a:rPr lang="en-US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Pacta et 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Constitutiones legum libertatumqe Exercitus Zaporoviensis</a:t>
            </a:r>
            <a:r>
              <a:rPr lang="en-US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»), </a:t>
            </a:r>
            <a:r>
              <a:rPr lang="uk-UA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уклав зі старшиною та запорожцями 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угоду — документ, який пізніше дістав назву </a:t>
            </a:r>
            <a:r>
              <a:rPr lang="ru-RU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5" tooltip="Конституція Пилипа Орлика"/>
              </a:rPr>
              <a:t>Конституція Пилипа Орлика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— так звана «Бендерська конституція», яку інколи вважають першою українською Конституцією, а також однією із перших конституцій у Європі. Нею він зобов'язався обмежити гетьманські </a:t>
            </a:r>
            <a:r>
              <a:rPr lang="ru-RU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29" tooltip="Прерогатива"/>
              </a:rPr>
              <a:t>прерогативи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, зменшити соціальну експлуатацію, зберегти особливий статус </a:t>
            </a:r>
            <a:r>
              <a:rPr lang="ru-RU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0" tooltip="Запорозька Січ"/>
              </a:rPr>
              <a:t>запорожців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і боротися за політичне й церковне відокремлення </a:t>
            </a:r>
            <a:r>
              <a:rPr lang="ru-RU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1" tooltip="Україна"/>
              </a:rPr>
              <a:t>України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від </a:t>
            </a:r>
            <a:r>
              <a:rPr lang="ru-RU" sz="2400" b="1" i="1" u="none" strike="noStrike" dirty="0" err="1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2" tooltip="Московське царство"/>
              </a:rPr>
              <a:t>Московії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 у випадку, якщо він здобуде владу в Україні.Створення цих документів вважається значною заслугою Пилипа Орлика в </a:t>
            </a:r>
            <a:r>
              <a:rPr lang="ru-RU" sz="2400" b="1" i="1" u="none" strike="noStrike" dirty="0" err="1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3" tooltip="Історія України"/>
              </a:rPr>
              <a:t>історії</a:t>
            </a:r>
            <a:r>
              <a:rPr lang="ru-RU" sz="2400" b="1" i="1" u="none" strike="noStrike" dirty="0">
                <a:solidFill>
                  <a:srgbClr val="0B0080"/>
                </a:solidFill>
                <a:effectLst/>
                <a:latin typeface="Arial Narrow" panose="020B0606020202030204" pitchFamily="34" charset="0"/>
                <a:hlinkClick r:id="rId33" tooltip="Історія України"/>
              </a:rPr>
              <a:t> України</a:t>
            </a:r>
            <a:r>
              <a:rPr lang="ru-RU" sz="2400" b="1" i="1" dirty="0">
                <a:solidFill>
                  <a:srgbClr val="202122"/>
                </a:solidFill>
                <a:effectLst/>
                <a:latin typeface="Arial Narrow" panose="020B0606020202030204" pitchFamily="34" charset="0"/>
              </a:rPr>
              <a:t>.</a:t>
            </a:r>
          </a:p>
          <a:p>
            <a:endParaRPr lang="uk-UA" sz="2000" b="1" i="1" dirty="0">
              <a:latin typeface="Arial Narrow" panose="020B060602020203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8D7B2D-DFA1-4062-BA9E-73C418D95D5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24" y="1586204"/>
            <a:ext cx="2599602" cy="158233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500677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030E4-B6AF-4EC3-B90A-BB881054A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i="1" dirty="0">
                <a:latin typeface="Arial Narrow" panose="020B0606020202030204" pitchFamily="34" charset="0"/>
              </a:rPr>
              <a:t>Іван Сірко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7AF128-5457-4410-AD27-9CE552032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uk-UA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Іва́н</a:t>
            </a:r>
            <a:r>
              <a:rPr lang="uk-UA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Сірко́</a:t>
            </a:r>
            <a:r>
              <a:rPr lang="uk-UA" b="0" i="0" u="none" strike="noStrike" baseline="30000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/>
              </a:rPr>
              <a:t>[4]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1605"/>
              </a:rPr>
              <a:t>1605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1610"/>
              </a:rPr>
              <a:t>1610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 —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1680"/>
              </a:rPr>
              <a:t>1680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 — український полководець, кошовий отаман,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Поділля"/>
              </a:rPr>
              <a:t>подільський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Шляхта"/>
              </a:rPr>
              <a:t>шляхтич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Козак"/>
              </a:rPr>
              <a:t>козацький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ватажок, </a:t>
            </a:r>
            <a:r>
              <a:rPr lang="uk-UA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Кальницький полк"/>
              </a:rPr>
              <a:t>кальницький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Кальницький полк"/>
              </a:rPr>
              <a:t> полковник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легендарний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0" tooltip="Кошовий отаман"/>
              </a:rPr>
              <a:t>кошовий отаман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1" tooltip="Запорозька Січ"/>
              </a:rPr>
              <a:t>Запорозької Січі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й усього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2" tooltip="Військо Запорозьке"/>
              </a:rPr>
              <a:t>Війська Запорозького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Низового. Здобув перемогу в 65 боях.</a:t>
            </a:r>
            <a:r>
              <a:rPr lang="uk-UA" b="0" i="0" u="none" strike="noStrike" baseline="30000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3"/>
              </a:rPr>
              <a:t>[3]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Герой багатьох українських пісень і казок.</a:t>
            </a:r>
          </a:p>
          <a:p>
            <a:pPr marL="0" indent="0" algn="l">
              <a:buNone/>
            </a:pP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Брав участь у війнах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4" tooltip="Хмельницький Богдан"/>
              </a:rPr>
              <a:t>Б. Хмельницького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з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5" tooltip="Річ Посполита"/>
              </a:rPr>
              <a:t>Річчю Посполитою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але найбільше й успішно воював проти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6" tooltip="Татари"/>
              </a:rPr>
              <a:t>татар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і османів.</a:t>
            </a:r>
          </a:p>
          <a:p>
            <a:pPr marL="0" indent="0" algn="l">
              <a:buNone/>
            </a:pP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 історичних документах зафіксована участь Івана Сірка у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7" tooltip="Хмельниччина"/>
              </a:rPr>
              <a:t>визвольній війні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українського народу проти Речі Посполитої, зокрема в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8" tooltip="Битва під Жванцем"/>
              </a:rPr>
              <a:t>битві під Жванцем 1653 р.</a:t>
            </a:r>
            <a:endParaRPr lang="uk-UA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1654 року Іван Сірко, разом з полковниками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9" tooltip="Іван Богун"/>
              </a:rPr>
              <a:t>Іваном Богуном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0" tooltip="Петро Дорошенко"/>
              </a:rPr>
              <a:t>Петром Дорошенком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та іншими, виступав проти підписання </a:t>
            </a:r>
            <a:r>
              <a:rPr lang="uk-UA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1" tooltip="Переяславська рада"/>
              </a:rPr>
              <a:t>Переяславської угоди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і як більшість запорожців, відмовився від присяги московському царю Олексію Михайловичу.</a:t>
            </a:r>
          </a:p>
          <a:p>
            <a:pPr marL="0" indent="0" algn="l">
              <a:buNone/>
            </a:pP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 другій половині 50-х років — Вінницький полковник.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6F9658B-9B72-4C8D-8828-D097C704AA7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964" y="73972"/>
            <a:ext cx="3054220" cy="1945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46349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F4A2C-EA9B-4316-9BF4-E27A5D01C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Зала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7A24DE-4D41-46AC-A32A-72E0804F3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60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uk-UA" sz="6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Козацькі походи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801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8B2C5-6F69-4770-B1B8-BEF77F49E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073" y="0"/>
            <a:ext cx="941455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Козацькі походи </a:t>
            </a:r>
            <a:br>
              <a:rPr lang="uk-UA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uk-UA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32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en-US" sz="27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hlinkClick r:id="rId2"/>
              </a:rPr>
              <a:t>https://www.youtube.com/watch?v=8cy2RUBEfWg</a:t>
            </a:r>
            <a:r>
              <a:rPr lang="uk-UA" sz="32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  <a:br>
              <a:rPr lang="uk-UA" sz="32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endParaRPr lang="ru-RU" b="1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E6F08A3-B0A9-4C0D-847A-7552E2443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815" y="1269373"/>
            <a:ext cx="7274650" cy="48409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61401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748C2-0760-4E8D-8847-DD2C56B55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Музейні зали: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A10B99-3850-4632-85EA-F75D6BB4B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i="1" dirty="0">
                <a:latin typeface="Arial Narrow" panose="020B0606020202030204" pitchFamily="34" charset="0"/>
              </a:rPr>
              <a:t>Виникнення Запорозького козацтва</a:t>
            </a:r>
          </a:p>
          <a:p>
            <a:r>
              <a:rPr lang="uk-UA" sz="4000" b="1" i="1" dirty="0">
                <a:latin typeface="Arial Narrow" panose="020B0606020202030204" pitchFamily="34" charset="0"/>
              </a:rPr>
              <a:t>Традиції та звичаї козаків</a:t>
            </a:r>
          </a:p>
          <a:p>
            <a:r>
              <a:rPr lang="uk-UA" sz="40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Козацькі ватажки</a:t>
            </a:r>
          </a:p>
          <a:p>
            <a:r>
              <a:rPr lang="uk-UA" sz="40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Козацькі походи</a:t>
            </a:r>
          </a:p>
          <a:p>
            <a:r>
              <a:rPr lang="uk-UA" sz="40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Козаки сучасності</a:t>
            </a:r>
            <a:endParaRPr lang="uk-UA" sz="1800" b="1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uk-UA" sz="18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50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1CAC2-D3C5-4D3C-BA40-E6165232B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Зала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8EBB4A-1243-478A-BBA9-8F9C8CE56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sz="60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uk-UA" sz="6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Козаки сучасності</a:t>
            </a:r>
            <a:br>
              <a:rPr lang="uk-UA" sz="1800" b="1" i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777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5D2FC1-7603-4E72-AF7B-5B0B3A7E5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12" y="32916"/>
            <a:ext cx="11915192" cy="149289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Козаки</a:t>
            </a:r>
            <a:r>
              <a:rPr lang="uk-UA" sz="4400" b="1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uk-UA" sz="44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сучасності</a:t>
            </a:r>
            <a:br>
              <a:rPr lang="uk-UA" sz="4400" b="1" i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uk-UA" sz="3200" b="1" dirty="0">
                <a:solidFill>
                  <a:schemeClr val="tx1"/>
                </a:solidFill>
              </a:rPr>
              <a:t>(</a:t>
            </a:r>
            <a:r>
              <a:rPr lang="en-US" sz="2700" b="1" dirty="0">
                <a:solidFill>
                  <a:schemeClr val="tx1"/>
                </a:solidFill>
                <a:hlinkClick r:id="rId2"/>
              </a:rPr>
              <a:t>https://www.youtube.com/watch?v=1SqQyF1u17o</a:t>
            </a:r>
            <a:r>
              <a:rPr lang="uk-UA" sz="3200" b="1" dirty="0">
                <a:solidFill>
                  <a:schemeClr val="tx1"/>
                </a:solidFill>
              </a:rPr>
              <a:t>)</a:t>
            </a:r>
            <a:br>
              <a:rPr lang="uk-UA" sz="3200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7B20AB-F0FC-43F3-9924-21D5B961F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15" y="1525812"/>
            <a:ext cx="9549881" cy="372032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sz="3600" dirty="0">
                <a:latin typeface="Arial Black" panose="020B0A04020102020204" pitchFamily="34" charset="0"/>
              </a:rPr>
              <a:t>Запорізький край - козацька столиця України, і сьогодні тут офіційно зареєстровано понад 50 козацьких організацій</a:t>
            </a:r>
          </a:p>
          <a:p>
            <a:pPr marL="0" indent="0">
              <a:buNone/>
            </a:pPr>
            <a:r>
              <a:rPr lang="uk-UA" sz="3600" dirty="0">
                <a:latin typeface="Arial Black" panose="020B0A04020102020204" pitchFamily="34" charset="0"/>
              </a:rPr>
              <a:t>Саме тут, за дніпровськими порогами, зародилася козацька вольниця і плекалася козацька слава. Тут сформувався образ запорізького козака - втілення військової доблесті, відданості Батьківщині та волелюбності. Образ, який став одним із найяскравіших символів України.</a:t>
            </a:r>
          </a:p>
          <a:p>
            <a:pPr marL="0" indent="0">
              <a:buNone/>
            </a:pPr>
            <a:r>
              <a:rPr lang="uk-UA" sz="3600" dirty="0">
                <a:latin typeface="Arial Black" panose="020B0A04020102020204" pitchFamily="34" charset="0"/>
              </a:rPr>
              <a:t>На сьогоднішній день у Запорізькій області офіційно зареєстровано понад 50 козацьких організацій. При цьому в облдержадміністрації констатують, що реальною діяльністю займається лише 7-8 із них. А якщо ви приїдете в Запоріжжя і поцікавитеся у місцевих мешканців, список звузиться ще більше: для більшості городян асоціацій зі словом «козак» всього три — козаки з острова Хортиця, федерація «Спас», що займається козацькими бойовими мистецтвами та Хортицький полк, бійці якого в непростому 2014-му демонстративно вийшли на захист українського прапора над облдержадміністрацією і стояли на блокпостах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9E9BAA-C217-4E73-9B89-54DB97A0C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499" y="4601548"/>
            <a:ext cx="3335305" cy="22235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0236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24A99-9FC3-4602-8B97-CAD285B22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900" y="1986378"/>
            <a:ext cx="7157565" cy="1773858"/>
          </a:xfrm>
        </p:spPr>
        <p:txBody>
          <a:bodyPr>
            <a:noAutofit/>
          </a:bodyPr>
          <a:lstStyle/>
          <a:p>
            <a:pPr algn="ctr"/>
            <a:r>
              <a:rPr lang="uk-UA" sz="8000" b="1" dirty="0">
                <a:latin typeface="Bahnschrift SemiBold SemiConden" panose="020B0502040204020203" pitchFamily="34" charset="0"/>
              </a:rPr>
              <a:t>Дякуємо за увагу</a:t>
            </a:r>
            <a:r>
              <a:rPr lang="uk-UA" sz="8000" b="1" dirty="0">
                <a:latin typeface="Bahnschrift SemiBold SemiConden" panose="020B0502040204020203" pitchFamily="34" charset="0"/>
                <a:sym typeface="Wingdings" panose="05000000000000000000" pitchFamily="2" charset="2"/>
              </a:rPr>
              <a:t></a:t>
            </a:r>
            <a:endParaRPr lang="ru-RU" sz="8000" b="1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9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7CB03-41C0-4452-B57F-EFEA08F14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Зала 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52242D-B4B7-4812-B7FF-023797C9C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6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Виникнення Запорозького козацтва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83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8812BD-51D5-40FC-9248-0ABD1E9F4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57" y="28399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latin typeface="Arial Narrow" panose="020B0606020202030204" pitchFamily="34" charset="0"/>
              </a:rPr>
              <a:t>Козаки-це вільні озброєні люди, основним заняттям яких була військова справа(</a:t>
            </a:r>
            <a:r>
              <a:rPr lang="en-US" sz="2700" b="1" i="1" dirty="0">
                <a:latin typeface="Arial Narrow" panose="020B0606020202030204" pitchFamily="34" charset="0"/>
                <a:hlinkClick r:id="rId2"/>
              </a:rPr>
              <a:t>https://www.youtube.com/watch?v=09E_RpelYUY</a:t>
            </a:r>
            <a:r>
              <a:rPr lang="uk-UA" sz="2700" b="1" i="1" dirty="0">
                <a:latin typeface="Arial Narrow" panose="020B0606020202030204" pitchFamily="34" charset="0"/>
              </a:rPr>
              <a:t>)</a:t>
            </a:r>
            <a:br>
              <a:rPr lang="uk-UA" sz="2700" b="1" i="1" dirty="0">
                <a:latin typeface="Arial Narrow" panose="020B0606020202030204" pitchFamily="34" charset="0"/>
              </a:rPr>
            </a:br>
            <a:endParaRPr lang="ru-RU" sz="2700" b="1" i="1" dirty="0">
              <a:latin typeface="Arial Narrow" panose="020B060602020203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EF17FD-0303-4D29-8AC4-2AC188F90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53467"/>
            <a:ext cx="7520474" cy="50045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3001791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457266-5067-4D13-BF90-716893CA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1709" y="101596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latin typeface="Arial Narrow" panose="020B0606020202030204" pitchFamily="34" charset="0"/>
              </a:rPr>
              <a:t>Виникнення козацтва. Запорозька Січ</a:t>
            </a:r>
            <a:r>
              <a:rPr lang="uk-UA" sz="3100" b="1" i="1" dirty="0">
                <a:latin typeface="Arial Narrow" panose="020B0606020202030204" pitchFamily="34" charset="0"/>
              </a:rPr>
              <a:t> </a:t>
            </a:r>
            <a:r>
              <a:rPr lang="uk-UA" sz="3200" b="1" i="1" dirty="0"/>
              <a:t>(</a:t>
            </a:r>
            <a:r>
              <a:rPr lang="en-US" sz="2700" b="1" i="1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https://www.youtube.com/watch?v=45c5tuNxoe0&amp;t=3s</a:t>
            </a:r>
            <a:r>
              <a:rPr lang="uk-UA" sz="3200" b="1" i="1" dirty="0"/>
              <a:t>)</a:t>
            </a:r>
            <a:br>
              <a:rPr lang="uk-UA" sz="3200" b="1" i="1" dirty="0"/>
            </a:br>
            <a:br>
              <a:rPr lang="uk-UA" b="1" dirty="0"/>
            </a:br>
            <a:endParaRPr lang="ru-RU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F68A19-F4F7-4F9F-A208-0CDE51C434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530" y="1828802"/>
            <a:ext cx="7471482" cy="483325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589143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658440-8464-48E6-B661-2D08356A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Зала 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F3C727-ED0D-423B-B804-1BB574736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6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Традиції та звичаї козаків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261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820545-B73E-472A-AEBB-79FAF6E95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934" y="-19455"/>
            <a:ext cx="9546202" cy="1280890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>
                <a:latin typeface="Arial Narrow" panose="020B0606020202030204" pitchFamily="34" charset="0"/>
              </a:rPr>
              <a:t>Правила повсякденного життя козаків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F8DDE535-5A16-4466-8178-34668FD31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053" y="620990"/>
            <a:ext cx="8915400" cy="58067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У самій Січі жили винятково неодружені козаки, що називали себе, на відміну від одружених, лицарями 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й товаришами. Тут частина з них розміщалася по тридцятьох восьми куренях, в самій Січі, а частина поза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 нею, по власних будинках; згідно із цим, частина харчувалася військовим столом, частина власним , але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 в загальному життя тих й інших була однакова.  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 Повсякденне життя запорізьких козаків на Січі складалось в такий спосіб.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Козаки піднімалися на ноги 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зі сходом сонця, одразу ж </a:t>
            </a:r>
            <a:r>
              <a:rPr lang="uk-UA" b="1" i="1" dirty="0" err="1">
                <a:latin typeface="Arial Narrow" panose="020B0606020202030204" pitchFamily="34" charset="0"/>
              </a:rPr>
              <a:t>вмивалися</a:t>
            </a:r>
            <a:r>
              <a:rPr lang="uk-UA" b="1" i="1" dirty="0">
                <a:latin typeface="Arial Narrow" panose="020B0606020202030204" pitchFamily="34" charset="0"/>
              </a:rPr>
              <a:t> холодною річковою водою, потім молилися богові й після молитви,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 через деякий </a:t>
            </a:r>
            <a:r>
              <a:rPr lang="uk-UA" b="1" i="1" dirty="0" err="1">
                <a:latin typeface="Arial Narrow" panose="020B0606020202030204" pitchFamily="34" charset="0"/>
              </a:rPr>
              <a:t>час,сідали</a:t>
            </a:r>
            <a:r>
              <a:rPr lang="uk-UA" b="1" i="1" dirty="0">
                <a:latin typeface="Arial Narrow" panose="020B0606020202030204" pitchFamily="34" charset="0"/>
              </a:rPr>
              <a:t> за стіл до гарячого сніданку. Час від сніданку до обіду козаки проводили 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по-різному: хто об'їжджав коня, хто оглядав зброю, хто вправлявся в стрілянині, хто лагодив плаття, а 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хто просто лежав на </a:t>
            </a:r>
            <a:r>
              <a:rPr lang="uk-UA" b="1" i="1" dirty="0" err="1">
                <a:latin typeface="Arial Narrow" panose="020B0606020202030204" pitchFamily="34" charset="0"/>
              </a:rPr>
              <a:t>боці,попихкував</a:t>
            </a:r>
            <a:r>
              <a:rPr lang="uk-UA" b="1" i="1" dirty="0">
                <a:latin typeface="Arial Narrow" panose="020B0606020202030204" pitchFamily="34" charset="0"/>
              </a:rPr>
              <a:t> з люльки-носогрійки, розповідав про власні подвиги на війні, слухав</a:t>
            </a:r>
          </a:p>
          <a:p>
            <a:pPr marL="0" indent="0">
              <a:buNone/>
            </a:pPr>
            <a:r>
              <a:rPr lang="uk-UA" b="1" i="1" dirty="0">
                <a:latin typeface="Arial Narrow" panose="020B0606020202030204" pitchFamily="34" charset="0"/>
              </a:rPr>
              <a:t> розповіді інших і викладав плани нових походів.</a:t>
            </a:r>
          </a:p>
        </p:txBody>
      </p:sp>
    </p:spTree>
    <p:extLst>
      <p:ext uri="{BB962C8B-B14F-4D97-AF65-F5344CB8AC3E}">
        <p14:creationId xmlns:p14="http://schemas.microsoft.com/office/powerpoint/2010/main" val="38837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33282-04B4-4757-8A8C-B1B7F2F7F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8293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>
                <a:latin typeface="Arial Narrow" panose="020B0606020202030204" pitchFamily="34" charset="0"/>
              </a:rPr>
              <a:t>Козацькі Традиції </a:t>
            </a:r>
            <a:endParaRPr lang="ru-RU" sz="4000" b="1" i="1" dirty="0">
              <a:latin typeface="Arial Narrow" panose="020B0606020202030204" pitchFamily="34" charset="0"/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8E17BCC1-C478-4B12-A7F2-8E8B1E4A3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35" y="835348"/>
            <a:ext cx="9311950" cy="615115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46115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615B5-1B6B-44A2-A1C3-56D7F068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Зала 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C2222E-9DB9-4724-80E9-714E6496B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6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uk-UA" sz="6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Козацькі ватажки</a:t>
            </a:r>
            <a:endParaRPr lang="ru-RU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77368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348</TotalTime>
  <Words>1814</Words>
  <Application>Microsoft Office PowerPoint</Application>
  <PresentationFormat>Широкоэкранный</PresentationFormat>
  <Paragraphs>83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Arial Black</vt:lpstr>
      <vt:lpstr>Arial Narrow</vt:lpstr>
      <vt:lpstr>Bahnschrift</vt:lpstr>
      <vt:lpstr>Bahnschrift Condensed</vt:lpstr>
      <vt:lpstr>Bahnschrift SemiBold SemiConden</vt:lpstr>
      <vt:lpstr>Century Gothic</vt:lpstr>
      <vt:lpstr>Linux Libertine</vt:lpstr>
      <vt:lpstr>Wingdings 3</vt:lpstr>
      <vt:lpstr>Легкий дым</vt:lpstr>
      <vt:lpstr>Виконали учні 11 класу</vt:lpstr>
      <vt:lpstr>Музейні зали:</vt:lpstr>
      <vt:lpstr>Зала </vt:lpstr>
      <vt:lpstr>Козаки-це вільні озброєні люди, основним заняттям яких була військова справа(https://www.youtube.com/watch?v=09E_RpelYUY) </vt:lpstr>
      <vt:lpstr>Виникнення козацтва. Запорозька Січ (https://www.youtube.com/watch?v=45c5tuNxoe0&amp;t=3s)  </vt:lpstr>
      <vt:lpstr>Зала </vt:lpstr>
      <vt:lpstr>Правила повсякденного життя козаків </vt:lpstr>
      <vt:lpstr>Козацькі Традиції </vt:lpstr>
      <vt:lpstr>Зала </vt:lpstr>
      <vt:lpstr>Козацькі ватажки:</vt:lpstr>
      <vt:lpstr>Богдан Хмельницький (https://www.youtube.com/watch?v=g8eR6VHyheM) </vt:lpstr>
      <vt:lpstr>Іван Мазепа  (https://www.youtube.com/watch?v=c-aplERB_30 )  </vt:lpstr>
      <vt:lpstr>Кирило Розумовський (https://www.youtube.com/watch?v=y1vAlKXEknM) </vt:lpstr>
      <vt:lpstr>Данило Апостол  (https://www.youtube.com/watch?v=Eu45nlvpZ4g)  </vt:lpstr>
      <vt:lpstr>Петро-Конашевич Сагайдачний (https://www.youtube.com/watch?v=UuvPi9Ynmm0) </vt:lpstr>
      <vt:lpstr>Пилип Орлик (https://www.youtube.com/watch?v=ws9QvVmlzmw)  </vt:lpstr>
      <vt:lpstr>Іван Сірко</vt:lpstr>
      <vt:lpstr>Зала</vt:lpstr>
      <vt:lpstr>Козацькі походи   (https://www.youtube.com/watch?v=8cy2RUBEfWg) </vt:lpstr>
      <vt:lpstr>Зала</vt:lpstr>
      <vt:lpstr>Козаки сучасності (https://www.youtube.com/watch?v=1SqQyF1u17o) </vt:lpstr>
      <vt:lpstr>Дякуємо за увагу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Віртуальна подорож Козацькими стежками</dc:title>
  <dc:creator>Денис</dc:creator>
  <cp:lastModifiedBy>Денис</cp:lastModifiedBy>
  <cp:revision>34</cp:revision>
  <dcterms:created xsi:type="dcterms:W3CDTF">2020-10-12T11:32:45Z</dcterms:created>
  <dcterms:modified xsi:type="dcterms:W3CDTF">2020-10-15T12:14:32Z</dcterms:modified>
</cp:coreProperties>
</file>